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517" r:id="rId4"/>
    <p:sldId id="520" r:id="rId5"/>
    <p:sldId id="52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 snapToGrid="0">
      <p:cViewPr>
        <p:scale>
          <a:sx n="75" d="100"/>
          <a:sy n="75" d="100"/>
        </p:scale>
        <p:origin x="18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第三部分  题型专项</a:t>
            </a:r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专题</a:t>
            </a:r>
            <a:r>
              <a:rPr lang="zh-CN" altLang="en-US" sz="4800" dirty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六</a:t>
            </a:r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    书面表达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专题复习航标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解题技巧点拨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专题复习航标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047" y="2317524"/>
            <a:ext cx="1101901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书面表达主要考查实际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运用英语的语言能力和交际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能力。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考查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的话题有学习生活、观点建议、情感表达、计划安排、过去的经历等。文体涉及记叙文、说明文和应用文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考查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的类别包括四大类：写人叙事（介绍人物、叙述事件）、事物介绍（活动安排、旅游计划等）、做法建议（对某一情况提出建议，应该怎么做）、观点看法（针对某一社会现象，表达个人观点和看法）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书面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表达设题形式多为命题作文或提示型作文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，涉及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的时态以一般现在时、一般将来时和一般过去时为主。</a:t>
            </a:r>
          </a:p>
        </p:txBody>
      </p:sp>
      <p:sp>
        <p:nvSpPr>
          <p:cNvPr id="14" name="动作按钮: 后退或前一项 13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5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解题技巧点拨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047" y="2283656"/>
            <a:ext cx="1101901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一审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：审题目，抓重点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细心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审清写作的要求、格式、要点、文体。判定时态和人称。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列：圈要点，列提纲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对题目材料的分析找出要点，然后在草稿纸上列出提纲，初步确定文章的框架。在罗列提纲的过程中，要注意时态、人称、短语、句型的正确使用，尽量使用自己熟悉的句型和短语，同时还要注意要点是否齐全以及适当地拓展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连：连词成句，连句成篇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罗列的提纲补充成完整的句子，再将句子根据故事情节和事情发展的时间、空间</a:t>
            </a:r>
          </a:p>
        </p:txBody>
      </p:sp>
    </p:spTree>
    <p:extLst>
      <p:ext uri="{BB962C8B-B14F-4D97-AF65-F5344CB8AC3E}">
        <p14:creationId xmlns:p14="http://schemas.microsoft.com/office/powerpoint/2010/main" val="130383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解题技巧点拨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601" y="1777021"/>
            <a:ext cx="110151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逻辑顺序，连接成文。注意内容连贯，结构紧凑，保持前后句之间的连贯。注意巧用连词使上下文连贯。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四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润：检查修改，补充润色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全部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写好后，按照题目要求对全文进行检查和修改，查缺补漏。检查时应注意词数是否符合要求；体裁、格式是否正确；内容要点是否齐全，表述是否准确；主谓一致、时态呼应、字母大小写、单词拼写、语法、习惯用语的搭配、标点符号的使用等，还要注意调整开头和结尾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五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抄：把草稿纸上的作文抄写到答题卷上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抄写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时，注意字体和标点，减少涂改，保持卷面美观整洁。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1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10195</TotalTime>
  <Words>458</Words>
  <Application>Microsoft Office PowerPoint</Application>
  <PresentationFormat>宽屏</PresentationFormat>
  <Paragraphs>28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黑体</vt:lpstr>
      <vt:lpstr>华文中宋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796</cp:revision>
  <dcterms:created xsi:type="dcterms:W3CDTF">2021-01-09T07:33:53Z</dcterms:created>
  <dcterms:modified xsi:type="dcterms:W3CDTF">2021-02-16T14:42:59Z</dcterms:modified>
</cp:coreProperties>
</file>