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6" r:id="rId6"/>
    <p:sldId id="479" r:id="rId7"/>
    <p:sldId id="497" r:id="rId8"/>
    <p:sldId id="480" r:id="rId9"/>
    <p:sldId id="372" r:id="rId10"/>
    <p:sldId id="272" r:id="rId11"/>
    <p:sldId id="308" r:id="rId12"/>
    <p:sldId id="403" r:id="rId13"/>
    <p:sldId id="447" r:id="rId14"/>
    <p:sldId id="464" r:id="rId15"/>
    <p:sldId id="486" r:id="rId16"/>
    <p:sldId id="487" r:id="rId17"/>
    <p:sldId id="268" r:id="rId18"/>
    <p:sldId id="271" r:id="rId19"/>
    <p:sldId id="498" r:id="rId20"/>
    <p:sldId id="451" r:id="rId21"/>
    <p:sldId id="45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7.xml"/><Relationship Id="rId4" Type="http://schemas.openxmlformats.org/officeDocument/2006/relationships/slide" Target="slide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0.xml"/><Relationship Id="rId4" Type="http://schemas.openxmlformats.org/officeDocument/2006/relationships/slide" Target="slide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连</a:t>
            </a:r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    词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86277"/>
            <a:ext cx="109634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boy is not very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tall, ______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runs very fast.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and               B. so               C. but                D. or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book do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prefer, Harry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Potter or Treasure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Island?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Potter,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course.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sister likes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Both;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           B. Neither;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            C. Not;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            D. Not only;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also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Susan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Tina are good friends.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or              B. and               C. but               D. so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731194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652352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5018511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75092"/>
            <a:ext cx="1074238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young men all shouted “Happy New Year”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 twelve o’clock.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after             B.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            C. if               D. unless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—Michael, shall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go hiking in the mountains next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Sunday?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—OK, 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rains heavily.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when            B. until             C. unless            D. if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Wash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hands before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meals, 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may get ill.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and            B. but             C. or            D. so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______ Jane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brother is going to the movies this weekend. One of them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stay at home to look after their sick mother.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Neither;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            B. Either;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             C. Both;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           D. Not only;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also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6208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57835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94473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485428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33968"/>
            <a:ext cx="1087458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I am the shyest in my class. What should I do?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more active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class, ______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improve your ability to express yourself.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 that             B. unless               C. or              D. although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Mary doesn’t like fish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chicken.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 doesn’t like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fish,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either.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likes chicken very much.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and;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           B. or;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            C. or;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             D. and;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Many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hated to have classes on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DingTalk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gave it one-star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reviews.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so               B. or              C. but               D. while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Which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club do you prefer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join,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chess club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dancing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club?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so               B. but              C. or               D. for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0734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99878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435173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527650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70731"/>
            <a:ext cx="1076441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Labour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education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important for students’ development.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—Yes. ______ schools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put it into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practice, students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be more independent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helpful.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While             B. Unless              C. If               D. Although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You’d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tidy up your room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father comes back.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so               B. or               C. before               D. but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heard a young fireman lost his life in the big fire.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pity! ______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know who 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 who he is for. He is 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forever.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But               B. So               C. Although               D. Because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537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4771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440009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40510"/>
            <a:ext cx="108084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do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prefer, tea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coffee?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—Either. ______ tea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coffee are my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Not only;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also                B. Both;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Neither;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                         D. Either;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parents gave red pockets to my cousin every Spring Festival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got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job,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because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said she was able to make money.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after             B. when            C. until             D. since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17. 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basketball team will win the next match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if               B. before               C. though              D. while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81762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65912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502055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707462"/>
            <a:ext cx="1074238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Father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too tired today. Don’t call him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necessary.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if             B. unless              C. when              D. whether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the coffee beans are from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Brazil, 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not completely sure.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because            B. since             C. though            D. whether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Chinese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families, people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won’t start dinner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elders take their seats.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after            B. when               C. because              D. until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traffic was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heavy,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still got to the railway station on time.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As             B. Unless              C. When              D. Although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76254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328" y="270493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8" y="360028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9020" y="452134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22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20173"/>
            <a:ext cx="1020256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Excuse me. Where is the nearest hotel?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 go down this road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see a library. It’s across from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until            B. because             C. however             D. though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23.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feel cold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don’t wear a coat.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so            B. though             C. if             D. unless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said that the famous singer will hold a concert next month in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Xiangyang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sure the fans will be happy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true.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until             B. although              C. before             D. if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make fewer mistakes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are careful enough.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           B. so that             C.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             D. even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68739" y="159266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8739" y="297432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68739" y="389205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8739" y="525572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33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43947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022357"/>
            <a:ext cx="9599097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Love from parents is like the wind—you can’t see 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can feel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and            B. or            C. but             D. so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095440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128788"/>
            <a:ext cx="9452008" cy="23539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题考查表示转折关系的并列连词。句意：父母的爱就像风，你看不见它，但是你能感受到它。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and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意为“和”；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意为“否则”；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but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意为“但是”；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so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意为“因此”。“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 can’t see it</a:t>
            </a:r>
            <a:r>
              <a:rPr lang="en-US" altLang="zh-CN" sz="22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 can feel it</a:t>
            </a:r>
            <a:r>
              <a:rPr lang="en-US" altLang="zh-CN" sz="22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前后是转折关系，应用连词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but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表示“但是”。</a:t>
            </a: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并列连词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385363"/>
            <a:ext cx="9968755" cy="323323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765454"/>
            <a:ext cx="909690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can take part in our school singing competition?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Lucy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Lily are OK. They’re good at singing.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Neither; nor                        B. Both; and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Not only; but also               D. Either; or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310817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1" y="2137009"/>
            <a:ext cx="9968755" cy="317312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468002"/>
            <a:ext cx="909690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heard that your sister is crazy about “Running Man”. How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parents?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dad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mum likes it. They prefer “The Reader”.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Neither;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                         B. Both;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Not only;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also                D. Either;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2539635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60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核心语法概述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语法知识导览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Little Mary says good night to her parents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goes to bed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if               B. until              C. before              D. unless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708766"/>
            <a:ext cx="9452008" cy="241661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本题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考查引导时间状语从句的从属连词辨析。句意：小玛丽每天睡觉前都会跟父母说晚安。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if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意为“如果”；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until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“直到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before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“在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之前”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unless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意为“除非”。根据句中“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says good night to her parents”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she goes to bed”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可知，此处是“睡觉之前向父母说晚安”。</a:t>
            </a: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从属连词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5"/>
            <a:ext cx="9968755" cy="36882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440523"/>
            <a:ext cx="9163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Before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ask someone for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help, find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the right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your problem.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since             B. that             C. whether              D. unless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followed the map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couldn’t find the small village easily.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Although              B. When              C. Until              D. While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17352" y="2973428"/>
            <a:ext cx="4076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7352" y="4347941"/>
            <a:ext cx="4076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核心语法概述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3108" y="2527224"/>
            <a:ext cx="10125777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中考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中对并列连词考查较少，单项选择和完形填空均有涉及。选项设置有两种方式，一是并列连词辨析，二是并列连词与从属连词混合辨析。</a:t>
            </a:r>
          </a:p>
        </p:txBody>
      </p:sp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62661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26355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动作按钮: 后退或前一项 23">
            <a:hlinkClick r:id="rId6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9971" y="2408133"/>
            <a:ext cx="6533333" cy="3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311007"/>
            <a:ext cx="1101895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并列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连词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并列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连词用以连接并列关系的词、短语及句子。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同等关系的并列连词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both…and…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neither…nor…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only…but also…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转折关系的连词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选择关系的连词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either…or…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not…but…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因果关系、按理推理或时间先后的连词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therefore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42841"/>
            <a:ext cx="107238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and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both…and…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两个并列的主语时，谓语动词通常用复数形式。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neither…nor…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not only…but also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either…or…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两个主语时，谓语动词在人称和数上要与第二个主语一致，即应遵循“就近原则”。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442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77586"/>
            <a:ext cx="1072380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从属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连词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从属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连词用来引导从句，只起连接作用，不能充当句子成分。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whether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引导宾语从句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since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soon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引导时间状语从句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引导原因状语从句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4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unless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引导条件状语从句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5.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wherever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引导地点状语从句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6.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that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order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引导目的状语从句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7.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although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though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 if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though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引导让步状语从句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8.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so…that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such…that…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引导结果状语从句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66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741994"/>
            <a:ext cx="107238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时间状语从句和条件状语从句中，如果主句是一般将来时，则从句要用一般现在时。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51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37433"/>
            <a:ext cx="10820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常见错误分析</a:t>
            </a: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搭配误用。没有掌握好连词的用法就容易出现这种错误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从属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连词和并列连词同时使用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9650</TotalTime>
  <Words>1890</Words>
  <Application>Microsoft Office PowerPoint</Application>
  <PresentationFormat>宽屏</PresentationFormat>
  <Paragraphs>181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738</cp:revision>
  <dcterms:created xsi:type="dcterms:W3CDTF">2021-01-09T07:33:53Z</dcterms:created>
  <dcterms:modified xsi:type="dcterms:W3CDTF">2021-02-11T07:31:10Z</dcterms:modified>
</cp:coreProperties>
</file>