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6" r:id="rId6"/>
    <p:sldId id="449" r:id="rId7"/>
    <p:sldId id="479" r:id="rId8"/>
    <p:sldId id="480" r:id="rId9"/>
    <p:sldId id="485" r:id="rId10"/>
    <p:sldId id="381" r:id="rId11"/>
    <p:sldId id="481" r:id="rId12"/>
    <p:sldId id="372" r:id="rId13"/>
    <p:sldId id="272" r:id="rId14"/>
    <p:sldId id="308" r:id="rId15"/>
    <p:sldId id="403" r:id="rId16"/>
    <p:sldId id="447" r:id="rId17"/>
    <p:sldId id="464" r:id="rId18"/>
    <p:sldId id="486" r:id="rId19"/>
    <p:sldId id="487" r:id="rId20"/>
    <p:sldId id="268" r:id="rId21"/>
    <p:sldId id="271" r:id="rId22"/>
    <p:sldId id="451" r:id="rId23"/>
    <p:sldId id="452" r:id="rId24"/>
    <p:sldId id="454" r:id="rId25"/>
    <p:sldId id="45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3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0.xml"/><Relationship Id="rId4" Type="http://schemas.openxmlformats.org/officeDocument/2006/relationships/slide" Target="slide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冠    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481880"/>
            <a:ext cx="108380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冠词的用法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一类人或事物的复数名词前，不用冠词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人类，或者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woman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全体时，不用冠词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球类运动之前不加冠词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一日三餐之前，不加冠词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许多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有关组织机构和交通工具的短语中，不加冠词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语言名词前一般不加冠词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。但是与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language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时要加冠词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7.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表示家人称谓或称呼前不用冠词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8.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含普通名词的专有名词前不用冠词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9.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抽象名词表示一般概念时，不加冠词。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558999"/>
            <a:ext cx="108380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10.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物质名词表示一般概念时，不用冠词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名词前有指示代词、不定代词或名词所有格时，序数词前有物主代词修饰时，均不用冠词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表示季节、月份、日期、星期等的名词前不用冠词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节假日等名词前不用冠词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。但是与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festival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时，要用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定冠词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表示学科的名词前不加冠词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固定短语中，有时也不用冠词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有些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词组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或短语有无冠词，意义是不一样的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。请考生留意它们的区别。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不定冠词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。有些考生没有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用于以辅音音素和元音音素开头的单词前，而是简单地理解为以辅音字母和元音字母开头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考生没有熟练掌握冠词的用法，不了解中英文语言习惯的不同，会出现漏用冠词的情况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考生没有掌握有无冠词意义不一样的情况，导致词组或短语在语境中运用错误。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31192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—Bill,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do you take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walk?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B. an              C. the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do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afternoon?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go to the supermarket and buy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umbrella for climbing the mountains.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B. an              C. the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What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advice you’ve given me to keep healthy!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a              C. an              D.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610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4896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41512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08990"/>
            <a:ext cx="107423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Annie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play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violin very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   B. an                C. the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—Bob, who’s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invitation in hand by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door?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my uncle.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B. the; an               C. the; a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restaurant on North Street. It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famous one 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B.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C.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             D.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you do yesterday afternoon?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I did my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I played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 for half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B.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               D.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8496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0123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86762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78818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33968"/>
            <a:ext cx="112313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Smiths usually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picnic in the park on Sundays.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   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the                 D. an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dog. His name is Floppy.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  B. an               C. the 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Lao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writer. He’s especially famous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</a:t>
            </a:r>
            <a:r>
              <a:rPr lang="en-US" altLang="zh-CN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Teahouse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 B.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  C.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 D.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Cathy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American. She is teaching us English in China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 B. an                C. the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like to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scientist in the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 B. an                C. the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2504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4483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36210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428" y="52706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76441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2016,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 set April 24th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Space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B.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C.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＼ 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Chinese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volleyball player Zhu Ting has become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world-recognized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sports star.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B. the              C. an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Tom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happy to get a chance to play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football for the school team.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B. an               C. the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</a:t>
            </a:r>
            <a:r>
              <a:rPr lang="en-US" altLang="zh-CN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film on the Chinese women’s national volleyball team.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fantastic.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B.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C.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D.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737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47467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4034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4402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—Amy,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 the man and his wife?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course. They play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piano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B. an    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took us one hour and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half to read Little Women.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B. an     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unusual story last night.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story is about Dr.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Nanshan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B.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C.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D.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 having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breakfast with my family at home. It makes me feel relaxed.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 B. the    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an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19641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10614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501588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98139"/>
            <a:ext cx="10742385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playing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chess but my brother likes playing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guitar.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B.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＼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Nanshan is not only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excellent doctor but also a brave fighter.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              B. an              C. the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usually do after dinner?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usually watch news on TV for half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hour to know about what’s happening.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the              C. a                D. an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over there. He looks excited.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—Yeah,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won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prize in the school English reading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competition.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B.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  C.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532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241421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329090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59723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19326"/>
            <a:ext cx="107423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Mike! Our country is building the third aircraft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航空母舰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Xinhua News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Agency reported last month.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unusual thing! I’m proud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B.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     C.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7440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022357"/>
            <a:ext cx="9599097" cy="1793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—Have you ever worked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volunteer during the COVID-19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pandemic?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—Yes. It 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unforgettable experience for 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            B. an;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             C.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             D.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95440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59702"/>
            <a:ext cx="9452008" cy="24749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题考查不定冠词的用法。对话意思：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你在新冠疫情期间曾做过志愿者吗？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做过。这对我来说是一次难忘的经历。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不定冠词，表泛指，用于元音音素开头的词前；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不定冠词，表泛指，用于辅音音素开头的词前。分析句子可知，两处均表示泛指，第一处用于辅音音素开头的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volunteer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前；第二处用于元音音素开头的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unforgettable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不定冠词的用法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32655"/>
            <a:ext cx="9968755" cy="369357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90036"/>
            <a:ext cx="89693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going to be when you grow up?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going to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doctor like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Nanshan.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 B. an               C. the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—Candy,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toothache. What should I do?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You’d better see a dentist and 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X-ray.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an              B. a    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2437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39514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There are so many stars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              B. an               C. the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99444"/>
            <a:ext cx="9452008" cy="20686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题考查定冠词的用法。句意：看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天空中有那么多星星。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a/an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意为“一、一个”，是不定冠词，表示泛指；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是定冠词，表示特指某个（些）人或者物。根据题干可知，此处指的是“在天空中”，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sky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是独一无二的，其前用定冠词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定冠词的用法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36882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40523"/>
            <a:ext cx="901746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2019 is the year of the Pig?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Sure. The pig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twelfth sign in the Chinese zodiac(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生肖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cycle.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               B. an               C. the 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a nice gift from my aunt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gift was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souvenir(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纪念品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her study tour in England.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a                 C. an         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7352" y="2973428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7352" y="4347941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241186"/>
            <a:ext cx="8916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—Does your teacher go to work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every day?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—No. He usually takes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\;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\              B. \;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C. a;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             D. the;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314269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3878222"/>
            <a:ext cx="9794111" cy="200422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题考查冠词。对话意思：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你的老师每天坐轿车去上班吗？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不，他通常坐公交车。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是定冠词，表示确指；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是不定冠词，表示泛指。第一空表示“坐轿车”，用固定结构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by car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，不用冠词。第二空表示“坐公交车”，用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take the bus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在此处表示确指。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冠词的用法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55656"/>
            <a:ext cx="9968755" cy="35750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41296"/>
            <a:ext cx="9273172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Bruce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likes playing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soccer,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father bought him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soccer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ball.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a; an              B. the; a               C.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the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a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pity that many wild animals are now in danger. Please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 pity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them since they are part of our big family.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a;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a; a               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a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＼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999908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201496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中考中，冠词的考查点主要是不定冠词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、定冠词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以及零冠词的基本使用规则、习惯用法。冠词虽少，但考生在做题时应细心审题，切勿大意。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4568" y="2723424"/>
            <a:ext cx="7742857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11007"/>
            <a:ext cx="110189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不定冠词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不定冠词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a/ 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用于单数可数名词前，表示泛指。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用于以辅音音素开头的单词前，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用于以元音音素开头的单词前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数量“一”，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专有名词连用，表示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“某一”“一个叫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的人”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“每一”，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per/ each/ every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，用于某些表示时间、重量、长度等的单位前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第一次提到的人或事物，但不特别指明是哪一个时用不定冠词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55552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一类人或事物时用不定冠词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某些固定短语中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+ most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，表示“非常”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序数词”，表示“再一”“又一”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a(n)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名词”，作表语，表职业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）世界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上独一无二的事物前有修饰语时，用不定冠词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季节、月份、日期、三餐的名词前有修饰语时，用不定冠词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）物质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名词的具体化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）抽象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名词的具体化。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定冠词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特定的人或物时用定冠词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上文提到过的人或物前面用定冠词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谈话双方都知道的人或物前用定冠词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单数可数名词前表示类别，相当于不定冠词表示类别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表示世界上独一无二的事物名词前用定冠词，但是前面有修饰语时可以用不定冠词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6.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表示方向、方位的名词前用定冠词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7.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表示自然现象的名词前加定冠词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。注意，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nature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前不用冠词。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8.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形容词之前表示一类人或物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乐器、娱乐场所的名词前加定冠词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10.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序数词或形容词的最高级前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在姓氏的复数前，表示一家人或者夫妇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表示民族、国籍的名词连用，指全体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“越来越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的结构中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在表示世纪或者逢十进位的复数年代前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在抓打人体某部位名词前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在表示剂量的名词前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。但是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by weight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volume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，按重量、体积计算不用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定冠词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1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301314"/>
            <a:ext cx="107238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特指的不可数名词前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江、河、湖、海、洋、运河等专有名词前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山脉群岛等专有名词前，但是孤岛孤山前不用冠词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海湾、海峡、沙漠等专有名词前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含有普通名词的专有名词前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）表示公共建筑的专有名词前加定冠词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阶级、党派、组织机构等专有名词前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）用于报纸、杂志、会议、条约、时期、朝代、历史事件前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顺口溜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：特指重提和唯一，方位顺序和乐器，姓氏复数国全名，岛屿海峡和海湾，年代团体和机关，海洋党派最高级，沙漠河流与群山，船名建筑和组织，会议条约和报刊，请你记住用定冠。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36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9446</TotalTime>
  <Words>2793</Words>
  <Application>Microsoft Office PowerPoint</Application>
  <PresentationFormat>宽屏</PresentationFormat>
  <Paragraphs>240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716</cp:revision>
  <dcterms:created xsi:type="dcterms:W3CDTF">2021-01-09T07:33:53Z</dcterms:created>
  <dcterms:modified xsi:type="dcterms:W3CDTF">2021-02-10T14:21:27Z</dcterms:modified>
</cp:coreProperties>
</file>