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6" r:id="rId6"/>
    <p:sldId id="479" r:id="rId7"/>
    <p:sldId id="499" r:id="rId8"/>
    <p:sldId id="501" r:id="rId9"/>
    <p:sldId id="503" r:id="rId10"/>
    <p:sldId id="497" r:id="rId11"/>
    <p:sldId id="504" r:id="rId12"/>
    <p:sldId id="272" r:id="rId13"/>
    <p:sldId id="308" r:id="rId14"/>
    <p:sldId id="403" r:id="rId15"/>
    <p:sldId id="447" r:id="rId16"/>
    <p:sldId id="464" r:id="rId17"/>
    <p:sldId id="516" r:id="rId18"/>
    <p:sldId id="517" r:id="rId19"/>
    <p:sldId id="268" r:id="rId20"/>
    <p:sldId id="271" r:id="rId21"/>
    <p:sldId id="451" r:id="rId22"/>
    <p:sldId id="452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3" r:id="rId31"/>
    <p:sldId id="514" r:id="rId32"/>
    <p:sldId id="515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slide" Target="slide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20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1.xml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状语从句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75892"/>
            <a:ext cx="10723801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状语从句的引导词有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31824"/>
            <a:ext cx="10666051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让步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让步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whatever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matter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6" action="ppaction://hlinksldjump" highlightClick="1"/>
          </p:cNvPr>
          <p:cNvSpPr/>
          <p:nvPr/>
        </p:nvSpPr>
        <p:spPr>
          <a:xfrm>
            <a:off x="11408652" y="5510345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318481"/>
            <a:ext cx="109634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young,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take good care of herself.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    B. Unless              C. Since    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clever boy called 120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mother fell down in the kitchen.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although             B.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C.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D. until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like Sun Cinema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has bad service.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because             B. although             C. unless              D. until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87441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77354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68800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5939"/>
            <a:ext cx="10742385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afraid we can’t work out the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problem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teacher helps us.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That’s true. It’s too difficult.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   B. unless              C. because              D.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as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Cathy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afraid of the dog. She will run away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sees it.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ever since           B. although           C.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D.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your WeChat account(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账户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safe?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 my father can’t use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tell him the password.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           B. unless           C. while             D. if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you’ll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 sleepy tomorrow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don’t go to bed early.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—OK,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I’ll go to bed at once.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    B. unless              C. though              D. because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2988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8317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7023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99257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33968"/>
            <a:ext cx="109957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known to all that the day becomes shorter and shorter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winter comes.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before             B. when              C. until             D. since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More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more couples would rather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second baby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first child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 less lonely.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order                    B. to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         D. to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exercises every 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can keep in good health.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not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                         B.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such that                                        D.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2504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36275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11830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give me some advice on travelling?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a map with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a guide or you know the city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if               B. unless                C. although               D. because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please tell me if the meeting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time?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tomorrow, we’ll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put it off.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will hold;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snows                            B.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snows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snow                        D. holds;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snow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raised his voice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students could hear him.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for             B.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C. because               D.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03646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86280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everyone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here,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start.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Although              B. When              C. Since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finish your lessons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go out to play.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before              B. after               C. when 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exam, the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are, the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mistakes you will make.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careful;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                                 B. more careful;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fewest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more careful;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fewer                      D. more careful; less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swimming with you if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tomorrow.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will be             B. shall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C. am               D. was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010" y="257302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10" y="348755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8" y="486370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late for class yesterday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was something wrong with my 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              B. that               C. until               D. because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stay at home if my aunt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visit us tomorrow.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comes              B. come              C. will come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coming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police asked the children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cross the street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traffic lights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         B. don’t;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            C. not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until             D. not;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hope you’ll enjoy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trip, Dear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I’ll give you a call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get there.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until              B.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C. since               D. till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75" y="25786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075" y="34952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309" y="486477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5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us knew what had happened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told us about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               B. until               C. after              D. 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we go on working?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______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 to have a rest.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                B. if                  C. because                  D. though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stay healthy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 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exercise. such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running and walking.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if                B. how               C. before               D. where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Xiao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Lin,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desk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heavy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can’t move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worry. I’ll help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B.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C.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 D. 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动作按钮: 后退或前一项 7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0039" y="25756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94076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8639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62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1967272"/>
            <a:ext cx="8893744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football fans cheered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heard the exciting news.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even though                             B.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                  D.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as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4035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602510"/>
            <a:ext cx="9452008" cy="23539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题考查时间状语从句。句意为“足球迷们一听到这个令人兴奋的消息就欢呼起来”。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even though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意为“尽管”；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 order 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意为“为了”；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 soon as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“一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 long as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意为“只要”。由句意可知，空格处应填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 soon as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27582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found my mother cooking for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            B. Before              C. Since    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go home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finished the 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since              B. until              C. because               D. 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3978520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Kitty, you’ll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 the English exam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study hard.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because               B. when              C. if   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0053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题考查条件状语从句。句意为“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Kitty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，除非你努力学习，否则你的英语考试会不及格”。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意为“因为”；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的时候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意为“如果”；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unless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意为“除非”。由句意可知，空格处应填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unless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9060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going to tomorrow’s party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invited.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  B. unless            C. when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go for a picnic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sunny tomorrow.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           B. whether             C. if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3981525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—Did you call Michael back?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 didn’t need to,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I’ll see him tomorrow.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unless              B. because              C. when              D. 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86126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对话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你给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Michael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回电话了吗？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没有必要，因为我明天会见到他。”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unless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意为“除非”，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意为“因为”，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when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的时候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意为“虽然”，根据对话意思结合选项，可知答案选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4239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3467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 trained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finally won first prize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Though              B. Before              C. Till               D. Since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failed the exam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too careless.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because              B. so             C. even if              D. 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4433217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6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—What do you think of the movie The Wandering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Earth(《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流浪地球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》)?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really like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so; that            B.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C.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D. enough;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86126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题考查结果状语从句。句意为“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你觉得电影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流浪地球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怎么样？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它是如此精彩以至于我很喜欢它”。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so…that…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such…that…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都是固定句式，意为“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如此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以至于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修饰形容词或副词，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such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修饰名词。</a:t>
            </a:r>
          </a:p>
        </p:txBody>
      </p:sp>
    </p:spTree>
    <p:extLst>
      <p:ext uri="{BB962C8B-B14F-4D97-AF65-F5344CB8AC3E}">
        <p14:creationId xmlns:p14="http://schemas.microsoft.com/office/powerpoint/2010/main" val="131312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3467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everybody likes it very much.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very;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B.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C.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D.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Amazing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exciting movie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would like to see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B.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C.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D.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3981522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1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 didn’t jump 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Jim in yesterday’s sports meeting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high             B. higher              C. highly             D. highest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69776"/>
            <a:ext cx="9452008" cy="23810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so…as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引导的比较状语从句。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意为“高的”，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意为“更高的”，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意为“高地”，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highest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意为“最高地”。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so…as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“和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一样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，用形容词或副词的原级。而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表达的是具体上的高，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表达的是抽象意义上的高。此处修饰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jump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，是实际的高度。</a:t>
            </a:r>
          </a:p>
        </p:txBody>
      </p:sp>
    </p:spTree>
    <p:extLst>
      <p:ext uri="{BB962C8B-B14F-4D97-AF65-F5344CB8AC3E}">
        <p14:creationId xmlns:p14="http://schemas.microsoft.com/office/powerpoint/2010/main" val="278027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65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the dish taste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it looks?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I can’t wait to eat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well           B. good             C. better             D. best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daughter Anna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my son Jack.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outgoing                            B. more outgoing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outgoinger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outgoing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4444234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79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take care of the earth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make a better world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 that             B. until             C. even if              D. while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55362"/>
            <a:ext cx="9452008" cy="217451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考查目的状语从句。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 that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意为“为了”，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until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意为“直到”，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even if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意为“尽管”，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while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“当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时候”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。根据句意“我们应该保护地球，为了我们可以创造一个更好的世界来居住”可知，空格处应用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 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表示“为了”，引导目的状语从句。</a:t>
            </a:r>
          </a:p>
        </p:txBody>
      </p:sp>
    </p:spTree>
    <p:extLst>
      <p:ext uri="{BB962C8B-B14F-4D97-AF65-F5344CB8AC3E}">
        <p14:creationId xmlns:p14="http://schemas.microsoft.com/office/powerpoint/2010/main" val="402809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295867"/>
            <a:ext cx="10125777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初中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阶段学过的状语从句主要有时间、条件、原因、结果、比较、目的和让步状语从句。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653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newspaper every 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learn what’s happening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B. although            C.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 D.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Mulan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dressed like a man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could join the army.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 that             B. such that              C.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D.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4444234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5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could find the ways home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only three years old.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though            B. because             C. where    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69769"/>
            <a:ext cx="9452008" cy="19183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考查让步状语从句。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意为“虽然”，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意为“因为”，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where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意为“哪里”，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意为“如果”，再结合句意“他能找到回家的路”“他只有三岁”可知答案选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7554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让步状语从句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34238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not like to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chores,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help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the 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    B. After               C. Because     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 is over 80 years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old,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looks strong and healthy.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Although            B. Because             C. Unless    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4444234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3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6095" y="2190765"/>
            <a:ext cx="4627370" cy="420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89820"/>
            <a:ext cx="110189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时间状语从句的连词有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soon 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时间状语从句中，若主句用一般将来时、过去将来时，则从句需要分别用一般现在时、一般过去时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的时间状语从句中，如果从句动词是延续性的，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通用，但如果动词是非延续性的，则只能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730977"/>
            <a:ext cx="10723801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unless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条件状语从句中，若主句用一般将来时，则从句用一般现在时。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状语从句主要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because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原因时，语气最强，表明最直接、最重要的非推理的原因，用来回答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的问句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原因时，它所引导的从句常放在主句之前。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0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结果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状语从句主要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so… that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that…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82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as…as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so…as…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引导比较状语从句。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as…as…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so…as…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都用形容词或副词的原级。常见结构为“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so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形容词或副词原级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+as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一样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as…as…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可用于肯定句又可用于否定句，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但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so…as…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于否定句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的状语从句，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之前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要用比较级。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3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10190</TotalTime>
  <Words>2689</Words>
  <Application>Microsoft Office PowerPoint</Application>
  <PresentationFormat>宽屏</PresentationFormat>
  <Paragraphs>258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781</cp:revision>
  <dcterms:created xsi:type="dcterms:W3CDTF">2021-01-09T07:33:53Z</dcterms:created>
  <dcterms:modified xsi:type="dcterms:W3CDTF">2021-02-14T10:10:55Z</dcterms:modified>
</cp:coreProperties>
</file>