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6" r:id="rId6"/>
    <p:sldId id="479" r:id="rId7"/>
    <p:sldId id="503" r:id="rId8"/>
    <p:sldId id="497" r:id="rId9"/>
    <p:sldId id="504" r:id="rId10"/>
    <p:sldId id="505" r:id="rId11"/>
    <p:sldId id="508" r:id="rId12"/>
    <p:sldId id="511" r:id="rId13"/>
    <p:sldId id="512" r:id="rId14"/>
    <p:sldId id="515" r:id="rId15"/>
    <p:sldId id="516" r:id="rId16"/>
    <p:sldId id="372" r:id="rId17"/>
    <p:sldId id="272" r:id="rId18"/>
    <p:sldId id="308" r:id="rId19"/>
    <p:sldId id="403" r:id="rId20"/>
    <p:sldId id="447" r:id="rId21"/>
    <p:sldId id="486" r:id="rId22"/>
    <p:sldId id="487" r:id="rId23"/>
    <p:sldId id="268" r:id="rId24"/>
    <p:sldId id="271" r:id="rId25"/>
    <p:sldId id="451" r:id="rId26"/>
    <p:sldId id="452" r:id="rId27"/>
    <p:sldId id="506" r:id="rId28"/>
    <p:sldId id="507" r:id="rId29"/>
    <p:sldId id="509" r:id="rId30"/>
    <p:sldId id="510" r:id="rId31"/>
    <p:sldId id="513" r:id="rId32"/>
    <p:sldId id="514" r:id="rId33"/>
    <p:sldId id="517" r:id="rId34"/>
    <p:sldId id="518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17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slide" Target="slide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9.xml"/><Relationship Id="rId4" Type="http://schemas.openxmlformats.org/officeDocument/2006/relationships/slide" Target="slide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1.xml"/><Relationship Id="rId4" Type="http://schemas.openxmlformats.org/officeDocument/2006/relationships/slide" Target="slide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3.xml"/><Relationship Id="rId4" Type="http://schemas.openxmlformats.org/officeDocument/2006/relationships/slide" Target="slide3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7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5.xml"/><Relationship Id="rId4" Type="http://schemas.openxmlformats.org/officeDocument/2006/relationships/slide" Target="slide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动词的时态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09790"/>
            <a:ext cx="1066605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）表示感觉的感官动词，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feel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hear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see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smell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notice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observe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look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taste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；表示态度、感情、心理状态、持续等意思的动词，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like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hate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mind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care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fear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believe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know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agree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understand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forget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mean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trust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keep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，这些动词通常不能用于进行时态。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）一般现在时与现在进行时的区别：一般现在时用于说明客观事实，或强调动作的经常性；现在进行时强调动作正在进行，具有暂时性。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784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10637"/>
            <a:ext cx="10666051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进行时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用法：表示过去某个时刻或某一时间段正在进行的动作，还常用于讲故事的语境中。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was/ were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动词现在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分词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的时间状语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this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that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yesterday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at…last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night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endParaRPr lang="en-US" altLang="zh-CN" sz="2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一般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过去时侧重说明过去发生的动作的事实，往往已经完成；过去进行时表示在过去某一时刻正在进行的动作，侧重强调动作的持续，一般还没有完成。</a:t>
            </a:r>
            <a:endParaRPr lang="en-US" altLang="zh-CN" sz="2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976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11484"/>
            <a:ext cx="10835211" cy="488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将来时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用法：表示将来某个时间发生的动作或存在的状态，或表示按计划安排要做的事。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）肯定句：主语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will/ shall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动词原形；主语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am/ is/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原形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）否定句：主语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will/ shall not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动词原形；主语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am/ is/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going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）一般疑问句：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Shall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Is/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的时间状语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tomorrow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day after tomorrow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week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evening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few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minutes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79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65722"/>
            <a:ext cx="10835211" cy="2272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）某些表示趋向的动词，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go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come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leave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start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arrive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travel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，用现在进行时表示按计划安排将来要做的事。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will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未事先思考或未计划而临时做出的决定，表明说话者的主观意识；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 going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已经计划的打算，表示客观迹象表明马上要发生的事。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9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11484"/>
            <a:ext cx="10835211" cy="4452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现在完成时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）表示过去发生或已完成的某一动作对现在造成的影响或结果。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）表示过去开始一直延续到现在的动作或状态。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）肯定句：主语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have/ has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动词过去分词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）否定句：主语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have/ has not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动词过去分词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）一般疑问句：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Has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动词过去分词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时间状语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already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recently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lately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last few years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far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等。常与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的表示一段时间的状语连用。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53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11484"/>
            <a:ext cx="10835211" cy="488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）非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延续性动词表示延续性状态的转换。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buy—have                                 borrow—keep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die—be dead                             fall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ill—be ill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go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out—be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out                          begin/ start—be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come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back—be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back                arrive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there—be there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leave—be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away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(from)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catch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cold—have a cold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）疑问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when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不能用于现在完成时。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）一般过去时表示过去某时发生的动作，作为单纯的叙述，强调过去，与具体的表示过去的时间状语连用；现在完成时的动作虽然发生在过去，但强调持续到现在，或对现在有影响。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51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时态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混淆，特别是现在完成时和一般过去时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不规则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动词变化记不清，常写错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现在时第三人称单数动词用法掌握得不好，常常漏掉或弄不清第三人称单数形式。此外常见的错误还有将系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实义动词混用。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3226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written your book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report, Bill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—No,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yet.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in two days.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have finished            B. will finish             C. finished             D. finish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—Tom, what’s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dad doing?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bike.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repair            B. repairs              C. is repairing 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repair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novel last year but I don’t know whether he has finished it.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wrote   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was writing             C. has written             D. writes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9814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070996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543715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30177"/>
            <a:ext cx="1074238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 years since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study English.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begin             B. began              C. has begun 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begun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He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city when he was eighteen.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leaves             B. doesn’t leave             C.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D. left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take this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train, you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Shanghai in five hours.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arrive             B. will arrive              C. arrived                D. have arrived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—Peter,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ever been to the English Corner?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—Oh, yes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to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speaking once a week last term.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went             B. go              C. have gone 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1717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62242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53711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8" y="445354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11934"/>
            <a:ext cx="10995774" cy="488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Helen here?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yet. But she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half an hour.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arrives              B. will arrive             C. arrived               D.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arrived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Han Mei,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friend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mine, ______ 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lot with my English in the past three years.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helps              B. helped               C. will help              D.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helped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Hainan on vacation with my parents this coming summer holiday.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That’s great!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go             B. went              C. will go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gone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city,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Shaoyang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getting cleaner and cleaner day by day. 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Yeah. We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national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modern, civilized hygiene(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文明卫生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city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create             B. are creating              C. created              D.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creating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56328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85555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73478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502311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核心语法概述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0731"/>
            <a:ext cx="1118306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Sorry,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take the dictionary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away, Vicky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used             B. am using             C. have used              D.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Every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 thousands of tourists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mountain area to relax themselves.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visited             B. were visiting             C. visit 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visited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book is popular.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yet?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—Yes,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reading           B. Were;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reading            C. Have;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            D. Will;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drink coffee before 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bed, 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easily.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asleep                        B. won’t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fall asleep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didn’t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asleep                       D. haven’t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fallen asleep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256273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347466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9" y="486964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09156"/>
            <a:ext cx="10742385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二、选词填空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99519" y="2571269"/>
            <a:ext cx="9397387" cy="4914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quickly    grow    what    as    ready   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esponsibilities    been    don’t    or    advice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010" y="3073700"/>
            <a:ext cx="108185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children will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one day. That is the way it has always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You, too,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growing up. Even as you attend your daily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classes,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growing up. You should have fun as you are growing up. But you must not forget that you have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might not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exactly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want to be when you grow up. And that’s OK. You should try to find 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as you can about future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job opportunities. 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Discover what you’d like to do when you grow up.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6414" y="3119841"/>
            <a:ext cx="9254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71489" y="3142912"/>
            <a:ext cx="9254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4973" y="4493844"/>
            <a:ext cx="20624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responsibilities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88193" y="5423966"/>
            <a:ext cx="5219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30495" y="4962600"/>
            <a:ext cx="8083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2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19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41360"/>
            <a:ext cx="1091865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know anyone who could give you 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good ________?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teachers?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parents, your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uncles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aunts?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you’d like to become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doctor, why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meet with a doctor and discuss what it takes to become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one? You’re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in junior high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years go by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good to 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future.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987229" y="1704130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70993" y="2161946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32882" y="2615227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79316" y="3060405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3807" y="3513326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33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43947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6" y="2077442"/>
            <a:ext cx="8893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school on foot every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go              B. went                  C. has gone                 D. am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150525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272008"/>
            <a:ext cx="9452008" cy="16439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题考查动词时态中的一般现在时。句意：我每天都是走路上学。根据时间状语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every day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可以判断此句时态应为一般现在时。</a:t>
            </a: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一般现在时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85363"/>
            <a:ext cx="9650775" cy="31891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12063"/>
            <a:ext cx="88104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is that lady?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She’s Miss Green. She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music,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is so good.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taught            B. teaches             C. will teach         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Grandpa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glasses when he reads.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wears              B. wore              C. has worn              D.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wearing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4641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41919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—Alice has gone out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Oh, has she?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she?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gone            B.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going              C. will;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             D. did;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830194"/>
            <a:ext cx="9452008" cy="22951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对话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意思为“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——Alice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已经出去了。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噢，她已经出去了？她什么时候出去的呢？”。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选项是现在完成时；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选项是现在进行时；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选项是一般将来时；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选项是一般过去时。根据对话意思和语法可知，后句句意应用一般过去时。</a:t>
            </a: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一般过去时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4"/>
            <a:ext cx="9968755" cy="372129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440523"/>
            <a:ext cx="916300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—Sorry, Tom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 can’t find the book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mind. I don’t need it any more.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lend            B.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C. will lend             D. lent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did you do the day before yesterday?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an English test.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study            B. studied              C. studying              D. studies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22024" y="2981580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2024" y="4350433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—What is your mother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doing, Linda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—She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dinner in the kitchen now.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is cooking          B. was cooking          C. cook          D. cooking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830194"/>
            <a:ext cx="9452008" cy="22951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题考查动词时态中的现在进行时。对话意思：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——Linda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，你妈妈在干吗？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她正在厨房里做饭。根据问句的现在进行时态和答句的时间状语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now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，可知答语应用现在进行时。</a:t>
            </a:r>
          </a:p>
        </p:txBody>
      </p:sp>
    </p:spTree>
    <p:extLst>
      <p:ext uri="{BB962C8B-B14F-4D97-AF65-F5344CB8AC3E}">
        <p14:creationId xmlns:p14="http://schemas.microsoft.com/office/powerpoint/2010/main" val="110861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现在进行时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4"/>
            <a:ext cx="9968755" cy="372129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440523"/>
            <a:ext cx="916300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—Hi, Nora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Is your mother at home?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 a minute! She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flowers in the garden.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plant             B. is planting              C. planted              D.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planting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—Tom, what’s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dad doing?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bike.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repair            B. is repairing             C. repairs 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repair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22024" y="2981580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2024" y="4350433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72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97900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—I went to your office at 9:00 yesterday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morning,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were not 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Sorry, I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manager in the meeting room at that time.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am talking          B. was talking           C. were talking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talked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830194"/>
            <a:ext cx="9452008" cy="22951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题考查动词时态中的过去进行时。句意：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我昨天早上九点去了你办公室，可是你不在。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抱歉， 那时我正在会议室跟经理开会。根据上下文，阐述的是昨天上午九点正在发生的事情，应用过去进行时。</a:t>
            </a:r>
          </a:p>
        </p:txBody>
      </p:sp>
    </p:spTree>
    <p:extLst>
      <p:ext uri="{BB962C8B-B14F-4D97-AF65-F5344CB8AC3E}">
        <p14:creationId xmlns:p14="http://schemas.microsoft.com/office/powerpoint/2010/main" val="113354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核心语法概述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3108" y="2439088"/>
            <a:ext cx="10125777" cy="1424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初中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阶段共出现了八种时态。一般来说，中考常考查一般现在时、一般过去时、现在进行时，过去进行时、一般将来时和现在完成时，题型多集中在单项选择、完形填空和综合填空。</a:t>
            </a:r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过去进行时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4"/>
            <a:ext cx="9968755" cy="372129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440523"/>
            <a:ext cx="916300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did the accident happen?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girl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WeChat(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微信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while walking across the street.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reads           B. read            C. is reading             D.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Dick gave me a note while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library.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guess he made it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“sorry”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are reading         B. was reading          C. reads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22024" y="2981580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2024" y="4350433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37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9217" y="2154561"/>
            <a:ext cx="9979002" cy="1697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—There are plenty of difficulties and problems in some families of the countryside.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—Don’t worry. I believe things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                        B.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worked out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work out                               D. worked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4952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940364"/>
            <a:ext cx="9452008" cy="22951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will work out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意为“将会解决”，用于一般将来时。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have worked out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意为“已经解决了”，用于现在完成时；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work out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意为“解决”，用于一般现在时；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worked out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意为“解决了”，用于一般过去时。根据题干中的时间状语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soon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可知此句应用一般将来时。</a:t>
            </a:r>
          </a:p>
        </p:txBody>
      </p:sp>
    </p:spTree>
    <p:extLst>
      <p:ext uri="{BB962C8B-B14F-4D97-AF65-F5344CB8AC3E}">
        <p14:creationId xmlns:p14="http://schemas.microsoft.com/office/powerpoint/2010/main" val="204338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一般将来时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4"/>
            <a:ext cx="9968755" cy="372129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440523"/>
            <a:ext cx="916300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Nobody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knows if 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here, I’ll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call you at once.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will come; will arrive                 B. will come; arrives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comes; will arrive                       D. comes; arrives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2022, China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24th Winter Olympics Games in Beijing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Zhangjiakou.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held                B. hold                C. holds  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22024" y="2981580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2024" y="4350433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95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9217" y="2154561"/>
            <a:ext cx="997900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Jenny, your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tape player looks great.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Oh,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new.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for three years.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buy              B. have had              C. bought 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bought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4952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0" y="3857755"/>
            <a:ext cx="9474315" cy="210236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题考查动词时态中的现在完成时。对话意思：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——Jenny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，你的新录音机看起来很不错。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噢，它不是新的。 我已经买了三年了。根据时间状语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for three years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，结合上下文语境，可知空格处应用现在完成时，同时表示时间段的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for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应与延续性动词连用。</a:t>
            </a:r>
          </a:p>
        </p:txBody>
      </p:sp>
    </p:spTree>
    <p:extLst>
      <p:ext uri="{BB962C8B-B14F-4D97-AF65-F5344CB8AC3E}">
        <p14:creationId xmlns:p14="http://schemas.microsoft.com/office/powerpoint/2010/main" val="145056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489958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现在完成时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093060"/>
            <a:ext cx="9968755" cy="40543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242217"/>
            <a:ext cx="91630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is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uncle?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America and 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York for two weeks.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to;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                    B.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to;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stay 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in;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        D.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stayed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in;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gone 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Look! Someone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classroom.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—Well,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wasn’t me. I didn’t do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cleaning         B. was cleaning         C.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cleaned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22024" y="2783274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22024" y="4625858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38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62661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26355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动作按钮: 后退或前一项 23">
            <a:hlinkClick r:id="rId6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2187" y="2435040"/>
            <a:ext cx="6847619" cy="3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189820"/>
            <a:ext cx="110189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现在时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）表示现阶段经常性、习惯性的动作。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）表示目前存在的状态。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）表示客观事实或普遍真理。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：实义动词一般用动词原形，但当主语是第三人称单数形式时，作谓语的实义动词要在词尾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）肯定句：主语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第三人称单数形式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753011"/>
            <a:ext cx="1072380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）否定句：主语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don’t/ doesn’t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）一般疑问句：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Does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）特殊疑问句：疑问词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do/ does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）系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一般现在时中主要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种形式；否定句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；一般疑问句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将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提到句首。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的时间状语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day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year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morning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66569"/>
            <a:ext cx="1072380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）表示客观事实的句子作宾语从句时，可以不受主句时态的影响，始终用一般现在时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）在时间、条件状语从句中，表示将要发生的动作用一般现在时代替一般将来时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36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55552"/>
            <a:ext cx="1072380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过去时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用法：表示过去某一时间所发生的动作或存在的状态。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）肯定句：主语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动词过去式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）否定句：主语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didn’t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）一般疑问句：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Did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）特殊疑问句：疑问词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did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动词原形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在一般过去时中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两种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形式，单数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，复数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的时间状语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day before yesterday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night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 now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2000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five years ago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moment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66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10637"/>
            <a:ext cx="10666051" cy="484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进行时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用法。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）表示现在（说话的时刻）正在进行的动作。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）表示现阶段一直进行的动作，但说话时不一定正在进行。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）肯定句：主语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am/ is/ are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动词现在分词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）否定句：主语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am/ is/ are not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动词现在分词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）一般疑问句：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Is/ Are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动词现在分词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）特殊疑问句：疑问词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am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is/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动词现在分词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+?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常用的时间状语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right now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moment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也是现在进行时的标志词，说明后面的谓语动词的动作正在发生。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56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10427</TotalTime>
  <Words>3488</Words>
  <Application>Microsoft Office PowerPoint</Application>
  <PresentationFormat>宽屏</PresentationFormat>
  <Paragraphs>293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789</cp:revision>
  <dcterms:created xsi:type="dcterms:W3CDTF">2021-01-09T07:33:53Z</dcterms:created>
  <dcterms:modified xsi:type="dcterms:W3CDTF">2021-02-12T09:31:50Z</dcterms:modified>
</cp:coreProperties>
</file>