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9" r:id="rId4"/>
    <p:sldId id="266" r:id="rId5"/>
    <p:sldId id="479" r:id="rId6"/>
    <p:sldId id="503" r:id="rId7"/>
    <p:sldId id="520" r:id="rId8"/>
    <p:sldId id="497" r:id="rId9"/>
    <p:sldId id="522" r:id="rId10"/>
    <p:sldId id="272" r:id="rId11"/>
    <p:sldId id="308" r:id="rId12"/>
    <p:sldId id="403" r:id="rId13"/>
    <p:sldId id="447" r:id="rId14"/>
    <p:sldId id="525" r:id="rId15"/>
    <p:sldId id="526" r:id="rId16"/>
    <p:sldId id="486" r:id="rId17"/>
    <p:sldId id="268" r:id="rId18"/>
    <p:sldId id="271" r:id="rId19"/>
    <p:sldId id="451" r:id="rId20"/>
    <p:sldId id="452" r:id="rId21"/>
    <p:sldId id="519" r:id="rId22"/>
    <p:sldId id="521" r:id="rId23"/>
    <p:sldId id="523" r:id="rId24"/>
    <p:sldId id="52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slide" Target="slide22.xml"/><Relationship Id="rId4" Type="http://schemas.openxmlformats.org/officeDocument/2006/relationships/slide" Target="slide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非谓语动词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63396"/>
            <a:ext cx="109634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has made laws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wild animals.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protect               B. protects                 C. to protect                 D. protected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teacher often asks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notes while reading a book.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              B. takes              C. taking 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Hangzhou?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very beautiful! Many people expect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during holidays.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visit              B. visits               C. visiting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80831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71845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62190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30177"/>
            <a:ext cx="107423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football match.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not watch             B. watch              C. to watch               D. watching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Teachers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expect all their students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day by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make             B. making              C. to take               D. take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I’ve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watched a TV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about space. I hope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moon one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walk              B. walked               C. walking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During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outbreak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COVID-19,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government do what they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virus.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protect             B. to protect             C. protecting              D. protected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171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224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53711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4535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765324"/>
            <a:ext cx="10995774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 is looking forward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best high school in September.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refusing             B. playing              C. reading              D. entering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avoid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mistakes all the time.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make             B. making              C. made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for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healthy lifestyle.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keep             B. keep              C. keeping               D. kept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offered courses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know the importance of protecting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River.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help            B. helped             C. helps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9463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9030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54749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4171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11830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spent two hours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mother with housework last Sunday.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helping             B. helped              C. to help             D. help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planned,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work two more hours a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finish            B. Finishing             C. Finish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finished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Kangkang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man is crossing the crosswalk.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—Jane, let’s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helps            B. to help             C. helping              D. help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We’d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follow the seven-step hand-washing method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keep             B. keep             C. keeping              D. keeps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627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4746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8696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4402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doctors and nurses managed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lives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patients, though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didn’t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medicine.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save             B. saving               C. to save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saving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do what we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people who are in trouble.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help           B. helping              C. helped              D. help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opinion, animals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shouldn’t be kept for fun.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so. Forests are the best places for animals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live                      B. living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to live 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 in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02544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94839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03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44025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—Daniel,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that bees never get lost?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Bees always 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same way as they went.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come back                     B. came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coming back 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back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 many farmers put their products online these days?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more easily.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sell               B. Sell                C. Selling                D. Sold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47713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53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09156"/>
            <a:ext cx="111059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 my grandfather very much. I’m looking forward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visit) him soon.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do with the clothes?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clothes will be given to the poor and the others will be sent to the factories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recycle).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asked Ben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answer) a question in class.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Touched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doctors and nurses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Wuhan, Li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Ming wants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be)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doctor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he grows up.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pay attention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wear) masks and washing hands.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1128" y="2456761"/>
            <a:ext cx="12118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87985" y="3844194"/>
            <a:ext cx="14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08164" y="4313561"/>
            <a:ext cx="14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answer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27056" y="4774432"/>
            <a:ext cx="9639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09980" y="5670390"/>
            <a:ext cx="1290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动作按钮: 后退或前一项 22">
            <a:hlinkClick r:id="" action="ppaction://hlinkshowjump?jump=endshow" highlightClick="1"/>
          </p:cNvPr>
          <p:cNvSpPr/>
          <p:nvPr/>
        </p:nvSpPr>
        <p:spPr>
          <a:xfrm>
            <a:off x="11640009" y="5906953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2348" y="1934221"/>
            <a:ext cx="104363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doctor warns Jack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it is bad for his health.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to; smoking         B. not; to smoke          C. to; to smoke           D. not to; smoking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8684" y="200730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128787"/>
            <a:ext cx="9452008" cy="305167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考查动词不定式。句意：医生告诫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Jack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要戒烟，因为这对他的健康有害。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smoking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，动名词；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smoke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，动词不定式。第一空考查固定用法：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warn sb. to do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，意为“告诫某人做某事”，动词不定式作宾语补足语。根据语境，可知是“要戒烟”，排除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选项；第二空考查固定搭配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stop doing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，意为“停止做某事”，动名词作宾语，若是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stop to do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，动词不定式作宾语，则意为“停下来去做某事”。根据语境，可知此处应是“停止吸烟”。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88992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65757"/>
            <a:ext cx="9650775" cy="3848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01893"/>
            <a:ext cx="8810463" cy="3580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Leonardo DiCaprio,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American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actor,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expecting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 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Oscar and finally he made it.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win           B. winning         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the sign mean?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tells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public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didn’t smoke                      B.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smoke         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89217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187840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Frank and his friends had great fun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volleyball on the beach yesterday.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play             B. playing              C. to play 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play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78497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题考查动名词。句意：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Frank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和他的朋友昨天在沙滩上打排球打得很开心。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玩，动词原形；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playing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动词的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play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，动词不定式；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to play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，动词不定式的否定形式。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great fun doing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意为“做某事玩得很高兴”，其后应接动词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形式故空格处应填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playing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动名词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8619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think) of ways to help people in need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saw my father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me on a cold winter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night, I couldn’t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back my tears.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wait             B. waited            C. waiting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322024" y="3447048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7605" y="2951656"/>
            <a:ext cx="12338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it 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代替不定式作形式主语的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句型：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①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 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＋形容词＋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of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for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sb. to do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意为“某人做某事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真是太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某人来说做某事怎么样”。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②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one’s turn to do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意为“轮到某人做某事了”。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③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takes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took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sb. some time to do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意为“某人花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多长时间做某事”。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59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50144"/>
            <a:ext cx="1094321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动词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不定式的特殊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句型：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①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too…to…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“太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而不能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②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enough to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足够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③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Why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don’t you 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省略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不定式？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Why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＋省略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的不定式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？意为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“你为什么不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④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had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better (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)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省略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的不定式，意为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“最好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⑤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Will/ Could/ Would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please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＋省略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不定式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？意为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“请你做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好吗？”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⑥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prefer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rather than do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为“宁愿做某事而不愿做某事”。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87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50144"/>
            <a:ext cx="109432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既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可接不定式又可接动名词的动词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427917"/>
              </p:ext>
            </p:extLst>
          </p:nvPr>
        </p:nvGraphicFramePr>
        <p:xfrm>
          <a:off x="1954985" y="2707796"/>
          <a:ext cx="8128000" cy="2944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516"/>
                <a:gridCol w="6557484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remember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remember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记得做某事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动作没有发生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remember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记得做过某事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动作已完成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forget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forget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忘记做某事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动作没有发生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forget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忘记做过某事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动作已完成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regret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regret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为做某事感到遗憾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regret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后悔做过某事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48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03301" y="1400238"/>
            <a:ext cx="8076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续表</a:t>
            </a:r>
            <a:endParaRPr lang="en-US" altLang="zh-CN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641423"/>
              </p:ext>
            </p:extLst>
          </p:nvPr>
        </p:nvGraphicFramePr>
        <p:xfrm>
          <a:off x="1954985" y="1947623"/>
          <a:ext cx="8128000" cy="3926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0516"/>
                <a:gridCol w="6557484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try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尽力做某事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try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试着做某事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mean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mean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打算做某事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mean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意味着做某事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 on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go on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继续做某事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另一件事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go on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继续做某事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同一件事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6576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stop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stop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停下来去做某事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某个动作的开始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stop doing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 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停止做某事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某个动作的终结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70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4221" y="2355547"/>
            <a:ext cx="7060796" cy="379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66939"/>
            <a:ext cx="11018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基本形式：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原形。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否定式：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 to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原形，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有时可以不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不定式没有人称和数的变化，在句中不能作谓语。动词不定式仍保留动词的特点，有语态变化，可以和自己的宾语、状语构成动词不定式短语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22504"/>
            <a:ext cx="1091232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动词不定式的基本用法。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动词不定式可以作主语、宾语、宾语补足语、定语、状语（表示目的、结果、原因），以及和疑问词连用构成不定式短语充当主语、宾语、宾语补足语和表语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）不定式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作主语时，往往用形式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主语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代替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，而将真正的主语放在句末，避免句子头重脚轻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）不定式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一般用在及物动词后作宾语。其后跟补足语时常用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作形式宾语，而将不定式后置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常见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接动词不定式作宾语的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动词＋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afford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like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decide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expect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hope/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wish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manage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promise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pretend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22501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宾语补足语。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在“动词＋宾语＋不定式”结构中，不定式作宾语补足语。变为被动语态时，宾语补足语相应地变为主语补足语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接动词不定式作宾语补足语的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 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动词＋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force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expect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advise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persuade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使役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表示感官的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notice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等后要用不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不定式作宾语补足语。但当上述动词变为被动语态时，其后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补上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不定式作定语时，放在被修饰的名词的后面，作后置定语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）不定式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作状语主要表示原因、目的和结果等。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73014" y="6051908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44683" y="6051908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3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66569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动名词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形式：动词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，它与现在分词同形。动名词既有动词的性质，也有名词的性质。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）动名词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作主语，谓语动词用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单数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）作宾语。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①动词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后接动名词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作动词宾语。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proud 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worth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后接动名词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作介词宾语。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）通常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单个动名词位于名词前，作前置定语；动名词短语则作后置定语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主语具有抽象名词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特性，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作表语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6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99620"/>
            <a:ext cx="1101148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接动名词的词汇短语或句型。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词汇：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imagine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词短语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句型：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be busy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(in)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忙于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worth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值得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be/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to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于做某事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can’t/ couldn’t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情不自禁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keep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继续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forward to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期待做某事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55552"/>
            <a:ext cx="11011481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spend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in)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花费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give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放弃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feeling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错过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of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.?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认为做某事怎么样？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How/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.?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某事怎么样？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Thanks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感谢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mind (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one’s)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.?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你介意（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某事吗？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 need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use/ harm (in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某事没有必要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无妨。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2877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动作按钮: 后退或前一项 13">
            <a:hlinkClick r:id="rId7" action="ppaction://hlinksldjump" highlightClick="1"/>
          </p:cNvPr>
          <p:cNvSpPr/>
          <p:nvPr/>
        </p:nvSpPr>
        <p:spPr>
          <a:xfrm>
            <a:off x="11408652" y="5510343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11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10585</TotalTime>
  <Words>2597</Words>
  <Application>Microsoft Office PowerPoint</Application>
  <PresentationFormat>宽屏</PresentationFormat>
  <Paragraphs>234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805</cp:revision>
  <dcterms:created xsi:type="dcterms:W3CDTF">2021-01-09T07:33:53Z</dcterms:created>
  <dcterms:modified xsi:type="dcterms:W3CDTF">2021-02-12T15:08:27Z</dcterms:modified>
</cp:coreProperties>
</file>