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1" r:id="rId6"/>
    <p:sldId id="313" r:id="rId7"/>
    <p:sldId id="263" r:id="rId8"/>
    <p:sldId id="265" r:id="rId9"/>
    <p:sldId id="266" r:id="rId10"/>
    <p:sldId id="267" r:id="rId11"/>
    <p:sldId id="314" r:id="rId12"/>
    <p:sldId id="270" r:id="rId13"/>
    <p:sldId id="273" r:id="rId14"/>
    <p:sldId id="275" r:id="rId15"/>
    <p:sldId id="277" r:id="rId16"/>
    <p:sldId id="279" r:id="rId17"/>
    <p:sldId id="318" r:id="rId18"/>
    <p:sldId id="319" r:id="rId19"/>
    <p:sldId id="281" r:id="rId20"/>
    <p:sldId id="286" r:id="rId21"/>
    <p:sldId id="272" r:id="rId22"/>
    <p:sldId id="308" r:id="rId23"/>
    <p:sldId id="309" r:id="rId24"/>
    <p:sldId id="320" r:id="rId25"/>
    <p:sldId id="321" r:id="rId26"/>
    <p:sldId id="322" r:id="rId27"/>
    <p:sldId id="310" r:id="rId28"/>
    <p:sldId id="311" r:id="rId29"/>
    <p:sldId id="323" r:id="rId30"/>
    <p:sldId id="268" r:id="rId31"/>
    <p:sldId id="271" r:id="rId32"/>
    <p:sldId id="315" r:id="rId33"/>
    <p:sldId id="316" r:id="rId34"/>
    <p:sldId id="317" r:id="rId35"/>
    <p:sldId id="274" r:id="rId36"/>
    <p:sldId id="276" r:id="rId37"/>
    <p:sldId id="278" r:id="rId38"/>
    <p:sldId id="280" r:id="rId39"/>
    <p:sldId id="283" r:id="rId40"/>
    <p:sldId id="284" r:id="rId41"/>
    <p:sldId id="282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2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1.xml"/><Relationship Id="rId4" Type="http://schemas.openxmlformats.org/officeDocument/2006/relationships/slide" Target="slide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1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七年级上册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5~8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3104" y="1660658"/>
            <a:ext cx="115090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25693"/>
              </p:ext>
            </p:extLst>
          </p:nvPr>
        </p:nvGraphicFramePr>
        <p:xfrm>
          <a:off x="581399" y="2448714"/>
          <a:ext cx="1083669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933"/>
                <a:gridCol w="1677657"/>
                <a:gridCol w="1790299"/>
                <a:gridCol w="5440801"/>
              </a:tblGrid>
              <a:tr h="474088"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特殊疑问词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疑问代词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什么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is your name/ job?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谁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 is the man in a blue sweater?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whose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谁的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Whose pen is this?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4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which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哪一个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Which is better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red one or the blue one?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020981"/>
              </p:ext>
            </p:extLst>
          </p:nvPr>
        </p:nvGraphicFramePr>
        <p:xfrm>
          <a:off x="581399" y="1685177"/>
          <a:ext cx="1083669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933"/>
                <a:gridCol w="1677657"/>
                <a:gridCol w="1790299"/>
                <a:gridCol w="5440801"/>
              </a:tblGrid>
              <a:tr h="474088"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特殊疑问词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rowSpan="4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疑问副词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where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哪里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Where do you live?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什么时候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When do you usually get up?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why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为什么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Why are you always late for school?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4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怎么样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do you go to school?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81399" y="1315845"/>
            <a:ext cx="1029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续表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81399" y="4569602"/>
            <a:ext cx="108366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    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）疑问词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whose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后可以跟名词。例如：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Whose car is this?             Which book do you like?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956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1388" y="1752051"/>
            <a:ext cx="110578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）回答特殊疑问句，不能用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yes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，要问什么答什么。例如：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—How old are you?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Thirteen./I’m thirteen.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）特殊疑问句在动词、介词后作宾语时，要用陈述语序，即“疑问词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主语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谓语动词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Do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know what his address is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006" y="1604419"/>
            <a:ext cx="1131432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可数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名词和不可数名词（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many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too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意为“太多的”，后跟不可数名词，中心词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too much homework to do.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too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意为“太多的”，后跟可数名词复数，中心词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too many people on the bus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much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意为“太，非常”，后跟形容词或副词，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加强语气。例如：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 that this cap is much too big for me.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5631" y="1597808"/>
            <a:ext cx="112991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more/ less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less than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more than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为“多于，不仅仅；很，非常”。例如：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than happy.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less than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为“少于，小于”。例如：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practised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less than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“仅仅，不大于，不比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更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not more than a nurse.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 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不少于；不比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差”。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Tom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reads not less than 10 books a week.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02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415" y="1515357"/>
            <a:ext cx="11277094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感官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常见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的感官动词有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等。感官动词后常接形容词作表语，但表达的意思不同。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704818"/>
              </p:ext>
            </p:extLst>
          </p:nvPr>
        </p:nvGraphicFramePr>
        <p:xfrm>
          <a:off x="677652" y="3099761"/>
          <a:ext cx="10836689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933"/>
                <a:gridCol w="5277506"/>
                <a:gridCol w="363125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感官动词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smell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意为“闻起来”，指气味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rose smells nice.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sound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意为“听起来”，常用于“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sound +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idea sounds fun.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look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意为“看上去”，指外貌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She looks young.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48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taste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意为“品尝”，指味道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cake tastes sweet.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496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feel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意为“感受，觉得”，指感觉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I’m not feeling well.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1984" y="1534892"/>
            <a:ext cx="106729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8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204135"/>
              </p:ext>
            </p:extLst>
          </p:nvPr>
        </p:nvGraphicFramePr>
        <p:xfrm>
          <a:off x="651774" y="2858230"/>
          <a:ext cx="10836689" cy="3032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0325"/>
                <a:gridCol w="5046453"/>
                <a:gridCol w="43199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good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用作形容词时，修饰名词，位于名词前或系动词之后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 is a good student.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用作名词时，表示“好处，益处；货物（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goods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Cuts have been made for the good of the company.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用作副词时，表示“好”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—How’s it going?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—Pretty 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good.well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2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708842"/>
              </p:ext>
            </p:extLst>
          </p:nvPr>
        </p:nvGraphicFramePr>
        <p:xfrm>
          <a:off x="651774" y="1924964"/>
          <a:ext cx="10836689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0325"/>
                <a:gridCol w="5046453"/>
                <a:gridCol w="43199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158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well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用作形容词时，只能用于描述身体状况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You’re very well today.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35181">
                <a:tc vMerge="1"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用作副词时，修饰动词或其他副词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She can do the job well. 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51774" y="1557141"/>
            <a:ext cx="1029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续表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166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4275" y="1590308"/>
            <a:ext cx="10672959" cy="424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389314"/>
              </p:ext>
            </p:extLst>
          </p:nvPr>
        </p:nvGraphicFramePr>
        <p:xfrm>
          <a:off x="651774" y="2294815"/>
          <a:ext cx="10836689" cy="2179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8153"/>
                <a:gridCol w="4230255"/>
                <a:gridCol w="483828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have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表示人、动物或组织、机构等拥有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monkey has a long tail.</a:t>
                      </a:r>
                    </a:p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company has a long history.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there be…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表示某人或物“存在”于某地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某时，即在某地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某时有某人或某物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There are some children under the tree.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13101" y="4566367"/>
            <a:ext cx="11365792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注意：当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there be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后有两个或两个以上名词时，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要与其最近的名词的数一致。例如：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 a girl and two boys under the tree.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are two boys and a girl under the tree.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2389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8926" y="1671844"/>
            <a:ext cx="7679322" cy="520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8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587514"/>
              </p:ext>
            </p:extLst>
          </p:nvPr>
        </p:nvGraphicFramePr>
        <p:xfrm>
          <a:off x="677652" y="2478148"/>
          <a:ext cx="10836689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933"/>
                <a:gridCol w="4396116"/>
                <a:gridCol w="451264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易混词组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made of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制成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从成品可直接看出原材料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made from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制成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从成品不可直接看出原材料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made in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（地方）制造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后接产地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18345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made into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被制造成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材料在前，成品在后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18345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made by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由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（人）制造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后接成品的制造者或制造商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1792" y="1744566"/>
            <a:ext cx="83596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进行时（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5246" y="2241868"/>
            <a:ext cx="10291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shop sells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shoes at a very good price.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梧州）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child          B. child’s          C. children          D. children’s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take a big exam tomorrow morning.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百色）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B. Congratulations!        C. Good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       D. No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computer and some books on the teachers’ desk.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桂林）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         B. are          C. be          D. am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7120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9096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505684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2954" y="1620549"/>
            <a:ext cx="108608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—Tom,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dad doing?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bike.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梧州）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repair          B. repairs          C. is repairing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delicious the cake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is! It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my grandmother this morning.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吉林）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make          B. is made          C. was made          D. makes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basketball game next Monday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we’ll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put it off.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云南）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have; will rain          B.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be; rains     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be;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1262" y="168690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1262" y="307010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1261" y="397174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796040"/>
            <a:ext cx="10291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exercise?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long          B. How often          C. How much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Wang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Wei speaks English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Yang Lan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study English hard.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good          B. well          C. better          D. best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—Joe,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 too much ice cream.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—OK, Mum.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good.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feels          B. looks          C. tastes          D. sounds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86079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3245057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458" y="4161360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796040"/>
            <a:ext cx="773900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we’ll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 bus there.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go to the museum tomorrow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we go to the museum tomorrow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go to the museum tomorrow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we go to the museum tomorrow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the car invented?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invented in 1885.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         B. Which          C. Who          D. Where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86079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458" y="4613941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5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9134" y="1565140"/>
            <a:ext cx="102912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have the meeting.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Maybe in the classroom.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百色）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where          B. when          C. who          D. whether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have an art festival in your school?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a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How soon          B. How long          C. How far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—______, Sir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I’d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a pair of trousers.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                   B.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buy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         D.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help you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166" y="162989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9166" y="4383041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166" y="3019727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002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9972" y="1712919"/>
            <a:ext cx="102912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Hearing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news that she has passed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exam, Lily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more than          B. less than          C.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than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0004" y="1777674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01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狮子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dangerous animals.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2.If I have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足够的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money, I’ll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buy a computer for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价格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pork is rising these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4.They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度过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whole afternoon in the park that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5.Simon is carefully making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模型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plane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8437" y="2605974"/>
            <a:ext cx="969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0509" y="3036861"/>
            <a:ext cx="12792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13346" y="3476984"/>
            <a:ext cx="12792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01090" y="3944815"/>
            <a:ext cx="12792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61163" y="4431118"/>
            <a:ext cx="12792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For lunch,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rice, meat and ____________(vegetable).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钦州）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David is ____________(lie)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sun at this moment.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hot today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go ____________(swim)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afternoon.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____________(different) between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“pay” and “spend”.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gets ____________(much) money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his sister.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4254" y="2578266"/>
            <a:ext cx="1542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55805" y="3027625"/>
            <a:ext cx="1542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3417" y="3487558"/>
            <a:ext cx="1542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27041" y="3976844"/>
            <a:ext cx="1542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30944" y="4433330"/>
            <a:ext cx="1542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851455"/>
            <a:ext cx="1081471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dish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very ____________(salt).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want to eat it any more.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 came too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got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____________(little) orange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juice.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three meals a day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____________(energetic)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for the whole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two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football ____________(match)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afternoon.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Jane has ____________(beautiful)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finished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her work.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34327" y="1872929"/>
            <a:ext cx="162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73260" y="2383790"/>
            <a:ext cx="162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86217" y="2789907"/>
            <a:ext cx="162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13966" y="3296329"/>
            <a:ext cx="162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30581" y="3717980"/>
            <a:ext cx="162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161" y="2371890"/>
            <a:ext cx="11600908" cy="316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4122" y="1428147"/>
            <a:ext cx="12149844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long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soon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much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1517" y="2128575"/>
            <a:ext cx="10163359" cy="410697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5843" y="2096081"/>
            <a:ext cx="8893743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they studied English?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have studied English for three years.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long      B. How many      C. How often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he leave here?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will leave here in a month.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often      B. How long      C. How soon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Alan watch TV?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a week.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long      B. How soon      C. How often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4922" y="2469772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4922" y="3695876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14922" y="490273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439164"/>
            <a:ext cx="11754052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特殊疑问句（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113624"/>
            <a:ext cx="10190603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6" y="2435266"/>
            <a:ext cx="61231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there by plane last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Brown will go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Brown went to Beijing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Brown has been in Beijing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Brown go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88812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439164"/>
            <a:ext cx="11754052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1705998"/>
            <a:ext cx="10190603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6" y="2027640"/>
            <a:ext cx="61231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cousin hasn’t decided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weekend.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he go to Shanghai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will go to Shanghai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he gone to Shanghai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gone to Shanghai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480495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439164"/>
            <a:ext cx="11754052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1915317"/>
            <a:ext cx="10190603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6" y="2236959"/>
            <a:ext cx="89337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Certainly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along the street and you will find it on the right.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to the radio station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to the radio station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to the radio station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to the radio station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689814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439164"/>
            <a:ext cx="11754052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1805150"/>
            <a:ext cx="10190603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7426" y="2126792"/>
            <a:ext cx="8933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lady wanted to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station’s waiting room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the station’s waiting room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station’s waiting room 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station’s waiting room was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579647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5590" y="1504748"/>
            <a:ext cx="112592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many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too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10089" y="2236423"/>
            <a:ext cx="10234226" cy="34592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81434" y="2280867"/>
            <a:ext cx="91507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skirt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afford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too much        B. much too        C. too many        D.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drinks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tonight.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too much        B. much too        C. too many        D.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heavy the box is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______ things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too much        B. much too        C. too many        D.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2" y="2752084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50952" y="3661608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50952" y="4575481"/>
            <a:ext cx="464336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0" y="1652254"/>
            <a:ext cx="1164251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more/ less than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more/ less than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19369" y="2377689"/>
            <a:ext cx="10324946" cy="31664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51014" y="2694265"/>
            <a:ext cx="936403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do different kinds of jobs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worker.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more than        B. less than        C.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than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Hearing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news,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man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excited.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more than        B. less than        C.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 than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983" y="3154780"/>
            <a:ext cx="469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53983" y="4071453"/>
            <a:ext cx="469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949" y="1481342"/>
            <a:ext cx="1136940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感官动词的用法（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3" y="2102503"/>
            <a:ext cx="10274832" cy="34897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0639" y="2382717"/>
            <a:ext cx="91500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Sara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likes cakes because the cakes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 and  delicious.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sound; taste      B. smell; feel      C. look; taste      D. feel; sound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does the dress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soft?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it is made of silk.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smell        B. feel        C. sound        D. taste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4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79819" y="2919310"/>
            <a:ext cx="5690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9819" y="3822934"/>
            <a:ext cx="5690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865" y="1636499"/>
            <a:ext cx="1132534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72860" y="2272149"/>
            <a:ext cx="10263815" cy="326043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8608" y="2449481"/>
            <a:ext cx="87680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write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today,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needs to see a doctor.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Swimming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jogging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our body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we should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swim or jog.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1824" y="2899865"/>
            <a:ext cx="3390791" cy="441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       well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动作按钮: 后退或前一项 1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00080" y="3429423"/>
            <a:ext cx="13854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71824" y="3889878"/>
            <a:ext cx="13854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77161" y="4312339"/>
            <a:ext cx="8774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39" y="1515765"/>
            <a:ext cx="113363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be…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56531" y="2154922"/>
            <a:ext cx="10287783" cy="38823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8533" y="2430695"/>
            <a:ext cx="912719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Their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800 students and teachers this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       B. has        C. there is        D.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desk and two boxes in the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         B. has          C. are          D. have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schools in the future.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will have        B. will be        C. are        D. have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97532" y="2899732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97532" y="3805800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7532" y="4714341"/>
            <a:ext cx="44626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48263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present—__________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paint—__________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different—__________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much—__________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最高级）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important—__________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keep—__________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sweet—__________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health—__________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tooth—__________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plan—__________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salt—__________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8564" y="3175596"/>
            <a:ext cx="7411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7150" y="3631415"/>
            <a:ext cx="15211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98239" y="4133903"/>
            <a:ext cx="13972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34468" y="4578634"/>
            <a:ext cx="9237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27515" y="5038371"/>
            <a:ext cx="9237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97141" y="5465755"/>
            <a:ext cx="15798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69205" y="3158584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57980" y="3618986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25088" y="4069763"/>
            <a:ext cx="11951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14132" y="4571247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65207" y="4980627"/>
            <a:ext cx="14550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68139" y="5436134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6" grpId="0"/>
      <p:bldP spid="25" grpId="0"/>
      <p:bldP spid="26" grpId="0"/>
      <p:bldP spid="27" grpId="0"/>
      <p:bldP spid="2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7107" y="1713283"/>
            <a:ext cx="11414841" cy="473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8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82335" y="2396508"/>
            <a:ext cx="10261979" cy="31545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7473" y="2717946"/>
            <a:ext cx="946349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scarf is made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silk and it feels smooth and soft.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from          B. in          C. by          D. of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wood is made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paper and it is made  this factory.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of; in        B. from; in        C. into; in        D. from;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7057" y="3185946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7057" y="4094309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6666" y="1599293"/>
            <a:ext cx="11082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 going to be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/ there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be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“将会有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used to be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“过去有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can </a:t>
            </a:r>
            <a:r>
              <a:rPr lang="en-US" altLang="zh-CN" sz="2200" b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en-US" altLang="zh-CN" sz="2200" b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</a:t>
            </a:r>
            <a:r>
              <a:rPr lang="zh-CN" altLang="en-US" sz="22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“可能有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must be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“一定有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been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 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“已经有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7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7871" y="1863182"/>
            <a:ext cx="4825313" cy="234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little—__________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最高级）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taste—__________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energy—__________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8677" y="1882432"/>
            <a:ext cx="487731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shop—__________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down—__________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well—__________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carry—__________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第三人称单数）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sure—__________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cheap—__________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match—__________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poor—__________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2005" y="2389757"/>
            <a:ext cx="8085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4148" y="2856905"/>
            <a:ext cx="8085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36797" y="3266303"/>
            <a:ext cx="10944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36797" y="3723818"/>
            <a:ext cx="14313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67588" y="2370506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shopping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90297" y="2811018"/>
            <a:ext cx="5887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002082" y="3287792"/>
            <a:ext cx="935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02082" y="3788087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52627" y="4193757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certainly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71862" y="4653519"/>
            <a:ext cx="14453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02082" y="5146100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26668" y="5616220"/>
            <a:ext cx="7523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  <p:bldP spid="3" grpId="0"/>
      <p:bldP spid="23" grpId="0"/>
      <p:bldP spid="24" grpId="0"/>
      <p:bldP spid="25" grpId="0"/>
      <p:bldP spid="26" grpId="0"/>
      <p:bldP spid="27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7871" y="1863182"/>
            <a:ext cx="54786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gentleman—__________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comfortable—__________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scarf—________________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love—__________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6317" y="2348563"/>
            <a:ext cx="1588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gentlemen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41598" y="2862819"/>
            <a:ext cx="12528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52326" y="3303331"/>
            <a:ext cx="20421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scarves/ scarfs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52326" y="3724593"/>
            <a:ext cx="9448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30944" y="4184355"/>
            <a:ext cx="8486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22384" y="4640861"/>
            <a:ext cx="6657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39767" y="5144232"/>
            <a:ext cx="7331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01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31" grpId="0"/>
      <p:bldP spid="32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626676"/>
            <a:ext cx="633485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up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装扮，乔装打扮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聚会，联欢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________ the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敲门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or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不招待，就使坏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out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photos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拍照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night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在夜里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off =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使（炸弹等）爆炸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60461" y="2089718"/>
            <a:ext cx="5298883" cy="280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game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电脑游戏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swimming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游泳池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________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一块（片，张，件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a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散步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right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行了，好吧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67287" y="2631418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75556" y="3043054"/>
            <a:ext cx="13021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0621" y="3534988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knock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77484" y="3538130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896817" y="3534987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06310" y="3985124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trick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77688" y="3985124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67287" y="4453013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67287" y="4899763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61936" y="5359946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61936" y="5816742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94597" y="5814526"/>
            <a:ext cx="11005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53406" y="2592917"/>
            <a:ext cx="14822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71562" y="3043054"/>
            <a:ext cx="8521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34897" y="3494525"/>
            <a:ext cx="9869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30033" y="4004356"/>
            <a:ext cx="7944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81187" y="4006506"/>
            <a:ext cx="8425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80822" y="4453013"/>
            <a:ext cx="7046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7" y="1629337"/>
            <a:ext cx="562393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感兴趣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a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看一看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一双，一对，一副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try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试穿，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试试看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796781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79846" y="1629337"/>
            <a:ext cx="57351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think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考虑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________… ________… 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都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to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写信给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wait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等候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寻找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从事（某项活动或运动），去参加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适合</a:t>
            </a:r>
            <a:endParaRPr lang="zh-CN" altLang="en-US" sz="2200" dirty="0"/>
          </a:p>
        </p:txBody>
      </p:sp>
      <p:sp>
        <p:nvSpPr>
          <p:cNvPr id="37" name="动作按钮: 后退或前一项 36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49154" y="2170951"/>
            <a:ext cx="14437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702498" y="2170951"/>
            <a:ext cx="511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49154" y="2627046"/>
            <a:ext cx="858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89888" y="2623199"/>
            <a:ext cx="7058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73693" y="3075447"/>
            <a:ext cx="915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97807" y="3496709"/>
            <a:ext cx="8005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73693" y="3498196"/>
            <a:ext cx="7058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88970" y="3994184"/>
            <a:ext cx="636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81200" y="2161326"/>
            <a:ext cx="14437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40696" y="2622682"/>
            <a:ext cx="14437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16994" y="2616315"/>
            <a:ext cx="8558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40696" y="3075447"/>
            <a:ext cx="8595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81200" y="3537551"/>
            <a:ext cx="738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501004" y="3987116"/>
            <a:ext cx="738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203094" y="4446306"/>
            <a:ext cx="738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96103" y="4390544"/>
            <a:ext cx="738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270454" y="5364673"/>
            <a:ext cx="7383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067360"/>
            <a:ext cx="113363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often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long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soon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much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377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58122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6075414"/>
              </p:ext>
            </p:extLst>
          </p:nvPr>
        </p:nvGraphicFramePr>
        <p:xfrm>
          <a:off x="677652" y="2715972"/>
          <a:ext cx="10836689" cy="330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933"/>
                <a:gridCol w="1677657"/>
                <a:gridCol w="723109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易混词组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often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多久一次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询问做事情的频率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long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多长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询问事物或时间持续的长度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soon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多久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询问做某事还要多久，常用于一般将来时的句子中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48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far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多远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询问人或事物之间距离上相隔有多远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1496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many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多少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询问数量，后接可数名词复数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5748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how much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多少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多少询问数量，后接不可数名词，还可用来询问事物的价格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</TotalTime>
  <Words>3542</Words>
  <Application>Microsoft Office PowerPoint</Application>
  <PresentationFormat>宽屏</PresentationFormat>
  <Paragraphs>625</Paragraphs>
  <Slides>41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165</cp:revision>
  <dcterms:created xsi:type="dcterms:W3CDTF">2021-01-09T07:33:53Z</dcterms:created>
  <dcterms:modified xsi:type="dcterms:W3CDTF">2021-02-12T13:29:43Z</dcterms:modified>
</cp:coreProperties>
</file>