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517" r:id="rId4"/>
    <p:sldId id="520" r:id="rId5"/>
    <p:sldId id="521" r:id="rId6"/>
    <p:sldId id="52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>
        <p:scale>
          <a:sx n="75" d="100"/>
          <a:sy n="75" d="100"/>
        </p:scale>
        <p:origin x="184" y="-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第三部分  题型专项</a:t>
            </a:r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专题三    阅读理解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专题复习航标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解题技巧点拨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专题复习航标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课程标准对阅读的要求是：考生能独立阅读生词率不超过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3%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的文章，理解语篇大意，获取有关信息；阅读速度为每分钟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50~70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词；能理解日常生活中内容简单的书信、通知、说明等应用性文字材料，并能理解和解释图表所提供的简单信息；能借助词典阅读难度相当于课文内容的文字材料，获取有关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信息。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阅读材料题材广泛，包括故事、科普、政治、经济和文化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等。一般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有两种题型：推理判断型和选择型。</a:t>
            </a:r>
          </a:p>
        </p:txBody>
      </p:sp>
      <p:sp>
        <p:nvSpPr>
          <p:cNvPr id="14" name="动作按钮: 后退或前一项 13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、推理判断型阅读理解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解答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推理判断型阅读理解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时，首先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要通读文章，了解全文大意，弄清人物、地点、时间、事件原因（即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）等要素，然后抓住主题句、结尾句及关键词，反复推敲、琢磨长句和复杂句，分析句子结构，弄清文意。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进行判断时，一定要从文章的具体段落和句子中找到依据，并进行比较分析，不能凭印象胡乱猜测。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完全符合文章意思的句子，方可判定为正确。那些基本意思相符，却仍有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一点不符的应判定为错误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8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1" y="1709285"/>
            <a:ext cx="110151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正误判断题要从中外语言文化及历史背景入手，因此多了解中外文化背景可以提高答题的正确率。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阅读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时应捕捉内容要点，掌握主旨和作者意图。不要过分推敲语言点，否则难以作出正确的判断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1479326"/>
            <a:ext cx="11019011" cy="484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、选择型阅读理解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选择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型阅读理解题旨在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考查理解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和辨别能力。在解答这类题时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判断、推理、结构分析、观点判断、词义分析和常用的细节理解等方法去解答相关问题。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第一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步，先读问题，弄清考查要点。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第二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步，快速浏览全文，掌握大意。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第三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步，细读原文，标记细节。注意以下两点：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抓住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五个“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和一个“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边读边用铅笔做标记，把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（人物）、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（事件）、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（时间）、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（地点）、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（原因）、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（方式）标出来。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抓住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连接词和起关键作用的副词、代词、介词、插入语等。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第四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步，分析推理，确定答案。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第五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步，仔细斟酌，核对答案。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37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10160</TotalTime>
  <Words>543</Words>
  <Application>Microsoft Office PowerPoint</Application>
  <PresentationFormat>宽屏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788</cp:revision>
  <dcterms:created xsi:type="dcterms:W3CDTF">2021-01-09T07:33:53Z</dcterms:created>
  <dcterms:modified xsi:type="dcterms:W3CDTF">2021-02-16T14:07:32Z</dcterms:modified>
</cp:coreProperties>
</file>