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6" r:id="rId9"/>
    <p:sldId id="267" r:id="rId10"/>
    <p:sldId id="314" r:id="rId11"/>
    <p:sldId id="270" r:id="rId12"/>
    <p:sldId id="273" r:id="rId13"/>
    <p:sldId id="330" r:id="rId14"/>
    <p:sldId id="277" r:id="rId15"/>
    <p:sldId id="331" r:id="rId16"/>
    <p:sldId id="279" r:id="rId17"/>
    <p:sldId id="319" r:id="rId18"/>
    <p:sldId id="281" r:id="rId19"/>
    <p:sldId id="286" r:id="rId20"/>
    <p:sldId id="332" r:id="rId21"/>
    <p:sldId id="272" r:id="rId22"/>
    <p:sldId id="308" r:id="rId23"/>
    <p:sldId id="309" r:id="rId24"/>
    <p:sldId id="322" r:id="rId25"/>
    <p:sldId id="310" r:id="rId26"/>
    <p:sldId id="329" r:id="rId27"/>
    <p:sldId id="311" r:id="rId28"/>
    <p:sldId id="323" r:id="rId29"/>
    <p:sldId id="268" r:id="rId30"/>
    <p:sldId id="271" r:id="rId31"/>
    <p:sldId id="315" r:id="rId32"/>
    <p:sldId id="316" r:id="rId33"/>
    <p:sldId id="278" r:id="rId34"/>
    <p:sldId id="280" r:id="rId35"/>
    <p:sldId id="317" r:id="rId36"/>
    <p:sldId id="274" r:id="rId37"/>
    <p:sldId id="276" r:id="rId38"/>
    <p:sldId id="283" r:id="rId39"/>
    <p:sldId id="284" r:id="rId40"/>
    <p:sldId id="333" r:id="rId41"/>
    <p:sldId id="334" r:id="rId42"/>
    <p:sldId id="324" r:id="rId43"/>
    <p:sldId id="325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2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902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78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1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42.xml"/><Relationship Id="rId4" Type="http://schemas.openxmlformats.org/officeDocument/2006/relationships/slide" Target="slide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0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9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七年级下册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5~8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451335"/>
            <a:ext cx="1087003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lonely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6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alone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形容词，意为“单独的，独立的”，侧重于表示独自一人。例如：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alone in the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alone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副词，意为“单独地，独自地”。例如：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 living alone.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lonely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形容词，在句中作表语，意为“孤独的”，侧重于人的心理状态。例如：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feels lonely.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lonely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形容词，在句中作定语，意为“荒凉的，偏僻的”，常用于修饰地点名词。例如：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This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lonely place.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956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4439" y="1685950"/>
            <a:ext cx="107698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complain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complain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为“抱怨”。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不及物动词时，常用固定搭配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complain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about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，意为“向某人抱怨某事物”。例如：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complained to me about the food.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及物动词时，常用固定搭配为“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complain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从句”，意为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“抱怨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Mike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complained that the exam was too difficult.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0672" y="1384079"/>
            <a:ext cx="11182121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情态动词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can, could, may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情态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动词本身有一定的词义，用来表示语气，但是不能独立作谓语，不能当作普通的实义动词来用，只能和动词原形一起构成谓语。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can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）表示能力。例如：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Mary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speak English very well.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）表示请求和允许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互换，使用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会使语气更加委婉，但不能用于回答。例如：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I go now?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can./No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can’t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0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）表示客观可能性。例如：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go there by bus because it will come ten minutes later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0672" y="1384079"/>
            <a:ext cx="11182121" cy="4569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）表示推测。例如：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Can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do that?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may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）表示请求和允许，进行否定回答时可用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mustn’t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更有礼貌、更正式。例如：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I kiss the cat?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can’t.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）用于祈使句，表示祝愿。例如：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May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succeed!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）表示推测、可能性，但不用于疑问句。例如：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doctor may be very busy now.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31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0" y="1356760"/>
            <a:ext cx="83618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562323"/>
              </p:ext>
            </p:extLst>
          </p:nvPr>
        </p:nvGraphicFramePr>
        <p:xfrm>
          <a:off x="1062749" y="1952380"/>
          <a:ext cx="10097337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1979"/>
                <a:gridCol w="5724703"/>
                <a:gridCol w="30406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含义及用法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6154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pay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意为“花费”，主语是人。常用于以下结构：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pay (sb.) money for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“付钱（给某人）买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pay for sb.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意为“替某人付钱”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have to pay them 20 pounds for this room each month.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0772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spend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意为“花费”，主语是人，一般用于花费时间或金钱。常用于以下结构：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spend time/ money on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上花费时间（金钱）”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spend time/ money (in)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花费时间（金钱）做某事”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spent fifty yuan on the coat.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spent three days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(in)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doing the work.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7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3553" y="1632185"/>
            <a:ext cx="683048" cy="489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续表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242766"/>
              </p:ext>
            </p:extLst>
          </p:nvPr>
        </p:nvGraphicFramePr>
        <p:xfrm>
          <a:off x="1047328" y="2241268"/>
          <a:ext cx="10097337" cy="3246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1979"/>
                <a:gridCol w="5724703"/>
                <a:gridCol w="30406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含义及用法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29417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cost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意为“花费”，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主语是物。常用于以下结构：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cost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(sb.) some money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，表示某事物花费（某人）多少金钱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dictionary cost me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￡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80772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“花费”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一般用于“占用、花费”时间，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其主语通常为形式主语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或物。常用于以下结构：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takes sb. some time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（相当于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take(s) sb. some time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took me three years to draw the beautiful horse.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46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1137" y="1556926"/>
            <a:ext cx="10672959" cy="4569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的词组（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be/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意为“迷路”。例如：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Last week, a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5-year-old boy was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got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one’s way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意为“迷路”。例如：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 man lost his way yesterday.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a…match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“输了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比赛”。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lose 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match,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be very sad.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oneself in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“专心于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 always loses herself in music.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意为“丢脸”。例如：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Don’t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 face in the daily life.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2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0377" y="1524206"/>
            <a:ext cx="1067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的感叹句（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193976"/>
              </p:ext>
            </p:extLst>
          </p:nvPr>
        </p:nvGraphicFramePr>
        <p:xfrm>
          <a:off x="594638" y="2127308"/>
          <a:ext cx="10895955" cy="2941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536"/>
                <a:gridCol w="6155591"/>
                <a:gridCol w="368182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引导词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句式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a/ an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名词单数（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谓语）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!”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名词复数（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!”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不可数名词（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!”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a lovely girl she is!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exciting matches they are!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bad weather it is!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How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副词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How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主语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谓语！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happy he feels!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time flies!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4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2" y="1671844"/>
            <a:ext cx="10759572" cy="383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详见“语法专项复习”部分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agree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agree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为“同意某人的看法”。例如：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agree with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agree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为“同意做某事”。例如：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Mary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agreed to come on Monday.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0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657" y="1469144"/>
            <a:ext cx="111600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喜爱的宠物（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话题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单元的高频写作话题为“喜爱的宠物”，主要介绍宠物的品种、样貌以及与它的相处等内容。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指导。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此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作文通常以要点提示、表格提示等方式来考查，文体通常为记叙文。在写此类文章时，可以对动物的外形及性格特点进行描写，还可以通过一件或者几件具体事例来表现动物的特征。写作时注意选择正确的时态：介绍经历用一般过去时，介绍现状用一般现在时，描述未来的情况用一般将来时。人称通常用第三人称。此外，还可设想几个承上启下的连词，使上下文衔接得当，行文表达有条理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658" y="1667450"/>
            <a:ext cx="106273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佳句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people like to keep a kind of animal as a pet.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relationship between people and pets can be very comfortable.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a pet…Her name is…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pet is very cute but quite naughty.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animal is…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Maybe everyone has a kind of animal which he likes best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too!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think…is the cleverest animal in the world.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8341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动作按钮: 后退或前一项 12">
            <a:hlinkClick r:id="rId6" action="ppaction://hlinksldjump" highlightClick="1"/>
          </p:cNvPr>
          <p:cNvSpPr/>
          <p:nvPr/>
        </p:nvSpPr>
        <p:spPr>
          <a:xfrm>
            <a:off x="11408652" y="5554409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09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0561"/>
            <a:ext cx="102912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I have supper now?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Yes,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B. No,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not.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D. Yes,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buildings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burn,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firemen will arrive there at once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put on          B. put in          C. put out          D. put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useful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advice he got from  European story!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How; a          B. What; an          C. What a; an          D. What;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8306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506211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959" y="5431421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52753"/>
            <a:ext cx="108608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in a Western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restaurant,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 to hold the knife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 to hold the fork.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one; the other        B. the other; one        C. another; one        D. the other; another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give your mother for her birthday?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I will buy 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something special                     B. special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anything special                       D. special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bike yesterday and hurt himself badly.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fell over          B. fell off          C. fell behind          D. fall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3012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19129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502936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597734"/>
            <a:ext cx="102912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Kate’s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grandmother lives in a house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doesn’t feel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alone;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lonely        B. lonely; alone        C. lonely; lonely        D. alone; alone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so hungry.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lunch?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having                 B.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 to have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stop having                     D. stop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have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think teachers are one of the most hard-working persons in the world?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you.                  B.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doesn’t matter.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That’s OK.                           D.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kind of you.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67350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258404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458" y="4414749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9972" y="1712919"/>
            <a:ext cx="10291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It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three hours to travel from Nanning to Guangzhou by train.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costs             B. pays               C. spends              D. takes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04" y="1777674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1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相同的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grade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in different classes.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wrote a letter to him two days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ago,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回复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想知道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late for school again.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Flying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kites 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You’d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wear sunglasses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保护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eyes from the sun.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1335" y="2611648"/>
            <a:ext cx="1299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70145" y="3034047"/>
            <a:ext cx="1299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1036" y="3526792"/>
            <a:ext cx="1299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82029" y="3990730"/>
            <a:ext cx="1299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centuries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78636" y="4388566"/>
            <a:ext cx="1299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Don’t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打架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with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Baby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pandas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100 grams when they are born.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find my pen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任何地方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Last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night I had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奇怪的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dream.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hear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噪声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8970" y="1664617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85433" y="2124730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7593" y="2577651"/>
            <a:ext cx="15992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anywhere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48957" y="3041589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12805" y="3527801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6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 is 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__________(friend).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miaows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others.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camp), OK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Remember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bring)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camera here tomorrow.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leave)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8 o’clock and it took about two hours.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Everyone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surprise)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her at the party last night.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8795" y="2578597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25267" y="3042535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88824" y="3495456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bring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95888" y="3970411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62408" y="4401298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289589"/>
            <a:ext cx="10814717" cy="5196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sunny last Saturday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Smith took his children to the park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there,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saw many people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went to the lake first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saw many fish swimming in it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Jane said, “Look!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so happy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hope I can swim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they went to the bird garden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different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birds in it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not scared when people got close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Smith bought some bird food for the children to feed the birds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were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After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spending many hours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were hungry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Smith took them to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lunch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 was expensive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delicious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all,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3204" y="2300718"/>
            <a:ext cx="8191870" cy="52881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got   children   kinds   like   them   park   restaurant   happy   but   great</a:t>
            </a:r>
            <a:endParaRPr lang="zh-CN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动作按钮: 后退或前一项 26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8068" y="3266148"/>
            <a:ext cx="7564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56930" y="3317514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8153" y="4067501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68190" y="4067762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95408" y="4445057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461266" y="4798042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6340" y="5190594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55331" y="5603373"/>
            <a:ext cx="1651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restaurant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49297" y="5596294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566819" y="5958896"/>
            <a:ext cx="1276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1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  <p:bldP spid="32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4122" y="1725606"/>
            <a:ext cx="1094715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stop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1517" y="2426034"/>
            <a:ext cx="10163359" cy="244342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5843" y="2867262"/>
            <a:ext cx="8893743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Stop __________(sing)!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baby is sleeping in the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bell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rang,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stopped __________(leave)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00536" y="3365301"/>
            <a:ext cx="1355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0651" y="3840256"/>
            <a:ext cx="1355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leave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616" y="2365808"/>
            <a:ext cx="11504762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9206" y="1725605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fall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400065"/>
            <a:ext cx="10190603" cy="23482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721707"/>
            <a:ext cx="91189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__________(fall) off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bike and hurt his leg.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fall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__________(sleep)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hot weather.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864387" y="3244927"/>
            <a:ext cx="826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1384" y="3675814"/>
            <a:ext cx="9418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615436"/>
            <a:ext cx="11754052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lonely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6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2289896"/>
            <a:ext cx="10190603" cy="32075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5" y="2611538"/>
            <a:ext cx="84799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grandpa stays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a(n) ______ house,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doesn’t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alone; alone; lonely                B. lonely; lonely; alone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alone; lonely; alone                D. alone; lonely; lonely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3064393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759" y="1523474"/>
            <a:ext cx="11624512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complain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13553" y="2168709"/>
            <a:ext cx="10078294" cy="32075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7596" y="2490351"/>
            <a:ext cx="691561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complained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about his bad manners.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B. with          C. for          D. about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complained to Lily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bad weather.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B. with          C. for          D. about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36989" y="2943206"/>
            <a:ext cx="4467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989" y="3869794"/>
            <a:ext cx="4467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950" y="1404223"/>
            <a:ext cx="1073336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情态动词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can, could, may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3" y="2003350"/>
            <a:ext cx="10274832" cy="41353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9864" y="2170276"/>
            <a:ext cx="9250341" cy="37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take the magazine out of the reading room?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sorry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Could; couldn’t                       B. Must; couldn’t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Will; can’t                                D. May; can’t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Someone is knocking at the door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Who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be?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Tom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still in the school.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may; can’t                      B. can; mustn’t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might; couldn’t              D. could; may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2872" y="2666082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2872" y="4294742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865" y="1350057"/>
            <a:ext cx="1070417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72860" y="1985706"/>
            <a:ext cx="10263815" cy="42498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6331" y="2149743"/>
            <a:ext cx="9513649" cy="390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long does it take you to finish your homework every day?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usually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hours on it.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spend            B. pay            C. take             D. cost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much do you spend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new trainers?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300 dollars.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buying; cost        B. to buy; pay        C. buying; spend        D. buy; take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price of the newest mobile phone is very high.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Good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always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spend             B. cost             C. take             D. pay</a:t>
            </a:r>
          </a:p>
        </p:txBody>
      </p:sp>
      <p:sp>
        <p:nvSpPr>
          <p:cNvPr id="16" name="动作按钮: 后退或前一项 1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62035" y="2565957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62035" y="4818896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2035" y="3692426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4291" y="1395096"/>
            <a:ext cx="10892068" cy="39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相关的词组（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2705" y="1970404"/>
            <a:ext cx="10190603" cy="426514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231" y="2117649"/>
            <a:ext cx="8933736" cy="390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new place.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               B.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way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                  D.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way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Students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lose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their homework.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they           B. themselves             C. their             D. them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Don’t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lost when you get home.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           B. got             C. to             D. are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basketball match yesterday.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lose            B. loses             C. lost             D.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70040" y="244744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70040" y="3581325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0040" y="4330031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0040" y="5120728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6480" y="1520708"/>
            <a:ext cx="102456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引导的感叹句（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9687" y="2026427"/>
            <a:ext cx="10234226" cy="420911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36519" y="2206715"/>
            <a:ext cx="915073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my new dress.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—Wow! 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beautiful it is!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          B. How a            C. What a             D. What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useful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 it is!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What             B. What a              C. What an              D. How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news!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feel excited.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 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C. What good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slowly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 runs!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What              B. What a              C. What an               D. How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2" y="2542767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50952" y="3672625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50952" y="4433969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50952" y="5210473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9702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381" y="1431914"/>
            <a:ext cx="110492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agree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6488" y="2170322"/>
            <a:ext cx="10324946" cy="378980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75740" y="2389477"/>
            <a:ext cx="93640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agree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library this Sunday.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go           B. to go            C. going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cooking is great fun.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enjoy cooking very much.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think so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B.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agree.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not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D.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 with you.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1102" y="2846308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31102" y="3762976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1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39" y="1405595"/>
            <a:ext cx="1059822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   remember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56531" y="2044751"/>
            <a:ext cx="10287783" cy="40413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0833" y="2110681"/>
            <a:ext cx="9462434" cy="390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homework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tomorrow, Tony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bring          B. to bring          C. bringing          D. brings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you know each other?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anywhere.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see          B. seeing          C. to look          D. looking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to close the window when he leaves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classroom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telling          B. to tell          C. tell          D. told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97532" y="2440614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97532" y="3574443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7532" y="4714341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1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7107" y="1713283"/>
            <a:ext cx="11414841" cy="473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方位词的用法（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82335" y="2396508"/>
            <a:ext cx="10261979" cy="31545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07473" y="2717946"/>
            <a:ext cx="946349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Hainan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Island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southeast of Guangxi.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B. on          C. to          D. \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Guangdong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Guangxi.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east          B. south          C. west          D. north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17057" y="3185946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7057" y="4094309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482633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same—__________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sudden—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sandwich—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反身代词）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carefully—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9751" y="2654952"/>
            <a:ext cx="58719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forget—__________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ride—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watch—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surprise—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形容词，表示“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感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惊讶的”）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形容词，表示“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令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惊讶的”）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0710" y="3219897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3506" y="3635287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4113" y="4122566"/>
            <a:ext cx="16322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sandwiches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70183" y="4585281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48228" y="5041280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91666" y="3149315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70084" y="3602236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69236" y="4103518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79386" y="4527720"/>
            <a:ext cx="13440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25504" y="5442863"/>
            <a:ext cx="1526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4" grpId="0"/>
      <p:bldP spid="26" grpId="0"/>
      <p:bldP spid="27" grpId="0"/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7107" y="1713283"/>
            <a:ext cx="11414841" cy="473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谈论喜爱的宠物（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2505" y="2396508"/>
            <a:ext cx="10261979" cy="23958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17643" y="2717946"/>
            <a:ext cx="94634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Animal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为题，用英语写一篇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词左右的短文，介绍自己喜欢的动物，如外形、喜爱吃的食物、性格特点等。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1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938267" y="1575254"/>
            <a:ext cx="10261979" cy="44619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40525" y="1771985"/>
            <a:ext cx="94634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Animal</a:t>
            </a: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19479" y="2522863"/>
            <a:ext cx="9066882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animal is the dog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Dogs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very cute and smart animals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look friendly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to eat bones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dogs best because they can not only help people watch their houses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be their good friends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so clever that they can understand you when you talk to them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dogs can help blind people in many ways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 save their lives when they meet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dangers. In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word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dogs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my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animal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are our friends in my heart.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24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465" y="1796114"/>
            <a:ext cx="11101063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例题：假如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你是李明，很喜欢宠物。请以“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Pet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为题，写一篇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词左右的短文，描写宠物的相关事情。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写作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要点：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What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 you keep as a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pet? 2. What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does it look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like? 3. How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 you look after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it? 4. What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 you think of keeping a pet?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56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5631" y="1454587"/>
            <a:ext cx="11101063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Pet       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3723" y="2218658"/>
            <a:ext cx="110058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pet is a dog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very lovely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 is Peter and he is two years old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His 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 is long and white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big black eyes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nose is very good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smell very well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Peter’s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food is meat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likes bones.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4614" y="3442134"/>
            <a:ext cx="11101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Peter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very friendly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 him every day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 barks or bites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play with him in the park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Peter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 to run in the park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chases cats and birds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very interesting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Peter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find the way back easily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he is the cleverest animal of all.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631" y="4669452"/>
            <a:ext cx="11101063" cy="87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my dog and he loves me too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very healthy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family like him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after him very carefully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he will be happy to live here.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59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7871" y="1863182"/>
            <a:ext cx="52950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ability—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bad—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8677" y="1882432"/>
            <a:ext cx="48773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noise—__________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mouse—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feed—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76400" y="2402066"/>
            <a:ext cx="1288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84733" y="2810919"/>
            <a:ext cx="1288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82048" y="3315648"/>
            <a:ext cx="1288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76400" y="3728269"/>
            <a:ext cx="1288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44010" y="2391049"/>
            <a:ext cx="1288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98246" y="2871268"/>
            <a:ext cx="1288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44010" y="3346346"/>
            <a:ext cx="12889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626676"/>
            <a:ext cx="63348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stop __________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停止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turn 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转身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say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自言自语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害怕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not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再也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不再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0461" y="2089718"/>
            <a:ext cx="529888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hurry 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快点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from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从那时起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horse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骑马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 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74890" y="2591975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636044" y="3085301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08352" y="3536637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49347" y="3524656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448245" y="4000367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24988" y="4413431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51998" y="4443634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59277" y="2593764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73764" y="3084541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65101" y="3084541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46364" y="3515428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270998" y="3967524"/>
            <a:ext cx="1377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6" grpId="0"/>
      <p:bldP spid="27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357" y="1629337"/>
            <a:ext cx="5861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believe ______ ______ ______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信不信由你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one’s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尽某人最大的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努力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one’s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迷路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by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顺便问一下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擅长，做得好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收到某人的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来信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796781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12050" y="1629337"/>
            <a:ext cx="5735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成长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，长大成人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一直，总是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take 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照顾</a:t>
            </a:r>
            <a:endParaRPr lang="zh-CN" altLang="en-US" sz="2200" dirty="0"/>
          </a:p>
        </p:txBody>
      </p:sp>
      <p:sp>
        <p:nvSpPr>
          <p:cNvPr id="37" name="动作按钮: 后退或前一项 36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73908" y="2167945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43119" y="2169205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3692" y="2167946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04697" y="2581693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74579" y="2626489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95978" y="3078072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78596" y="3051753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73886" y="3531642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06131" y="3499051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77161" y="3995038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727471" y="4000121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91570" y="4450144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49041" y="4448624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65171" y="2134893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36029" y="2133848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033861" y="2618011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04449" y="2618012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60874" y="3081949"/>
            <a:ext cx="754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881009" y="3069246"/>
            <a:ext cx="13503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4" grpId="0"/>
      <p:bldP spid="35" grpId="0"/>
      <p:bldP spid="36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067360"/>
            <a:ext cx="11215171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过去时的用法（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stop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stop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“停止做某事”。例如：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 to ask my father to stop smoking.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stop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“停下来去做另一件事”。例如：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 to talk with 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stop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(from)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“阻止某人做某事”。例如：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No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can stop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(from)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 English.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37746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58122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0560" y="1429301"/>
            <a:ext cx="921750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fall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fall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落下；掉落；倒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”。主要用法如下：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fall over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为“跌倒，摔倒”。例如：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 over and broke her arm.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fall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love with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为“爱上某人”。例如：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 in love with that girl the first time he saw her.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fall behind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为“落后”。例如：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want to fall behind in my studies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fall off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跌落；从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上掉下来”。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 is falling off the bike.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fall asleep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为“入睡”。例如：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too tired and fell asleep quickly.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3164</TotalTime>
  <Words>4395</Words>
  <Application>Microsoft Office PowerPoint</Application>
  <PresentationFormat>宽屏</PresentationFormat>
  <Paragraphs>579</Paragraphs>
  <Slides>43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228</cp:revision>
  <dcterms:created xsi:type="dcterms:W3CDTF">2021-01-09T07:33:53Z</dcterms:created>
  <dcterms:modified xsi:type="dcterms:W3CDTF">2021-01-30T07:19:50Z</dcterms:modified>
</cp:coreProperties>
</file>