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1" r:id="rId6"/>
    <p:sldId id="263" r:id="rId7"/>
    <p:sldId id="357" r:id="rId8"/>
    <p:sldId id="266" r:id="rId9"/>
    <p:sldId id="267" r:id="rId10"/>
    <p:sldId id="378" r:id="rId11"/>
    <p:sldId id="339" r:id="rId12"/>
    <p:sldId id="372" r:id="rId13"/>
    <p:sldId id="314" r:id="rId14"/>
    <p:sldId id="272" r:id="rId15"/>
    <p:sldId id="308" r:id="rId16"/>
    <p:sldId id="309" r:id="rId17"/>
    <p:sldId id="310" r:id="rId18"/>
    <p:sldId id="311" r:id="rId19"/>
    <p:sldId id="367" r:id="rId20"/>
    <p:sldId id="268" r:id="rId21"/>
    <p:sldId id="271" r:id="rId22"/>
    <p:sldId id="340" r:id="rId23"/>
    <p:sldId id="379" r:id="rId24"/>
    <p:sldId id="31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4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</a:t>
            </a:r>
            <a:r>
              <a:rPr lang="zh-CN" altLang="en-US" sz="4800" dirty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5~6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97078"/>
            <a:ext cx="10723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too… to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5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too…to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常见的结构为“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.”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“太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而不能做某事”，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表达一个否定的结果。例如：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too tired to go on working.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05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16052"/>
            <a:ext cx="108200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It is 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for/ of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见“八年级下册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Units 1~2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6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success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名词，意为“成功”，一般作不可数名词。当作“成功的人或事”解时，是可数名词。例如：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 is a success.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succeed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动词，意为“成功；实现目标”。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succeed in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为“成功做某事”。例如：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Jim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succeeded in getting through the forest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79677"/>
            <a:ext cx="10820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successful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形容词，意为“成功的”，常用作表语，副词形式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successful businesswoman.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01585"/>
            <a:ext cx="10870033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confidence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confident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形容词，意为“自信的”，作表语或定语，副词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confidently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。其常用结构有：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confident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有信心”；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confident 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”，意为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“确信；对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有信心”。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confident of passing the exams.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confidence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名词，意为“信心，自信”。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confidence in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(doing)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为“对某人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（做）某事充满信心”；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lose confidence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意为“失去信心”。例如：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enough confidence in Lucy.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动作按钮: 后退或前一项 11">
            <a:hlinkClick r:id="rId5" action="ppaction://hlinksldjump" highlightClick="1"/>
          </p:cNvPr>
          <p:cNvSpPr/>
          <p:nvPr/>
        </p:nvSpPr>
        <p:spPr>
          <a:xfrm>
            <a:off x="11408652" y="555894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3973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for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well.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learns              B. to learn                C. learning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learns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I’ll be away for a long time.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worry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look after your pet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careful enough                    B. enough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carefully enough                 D. enough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weekends.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sing                B. sings               C. singing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926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55400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084" y="528332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50631"/>
            <a:ext cx="834372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Mike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to school.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B. very;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C.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D.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English and she likes English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either           B.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C. as well             D.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show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organize                       B.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organize    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organize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fridge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and buy some.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something else                     B. anything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nothing else                         D. else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2799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4640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34597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81998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619536"/>
            <a:ext cx="10737134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lost her bag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shop.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      B.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way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       D.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way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brave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soldier to save the boy’s life.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   B. of             C. for             D. 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government should do something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 homeless people.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 help             B. helping               C. helps              D. help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69391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3059498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6" y="397792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Dropping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垃圾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everywhere is not good for our environment.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必要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ask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Wang to go with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saying is short but it usually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解释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truths about life.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healthy man is 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成功的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walks slowly to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避免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bumping into others.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96692" y="2604807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91930" y="3035694"/>
            <a:ext cx="1580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84296" y="3495501"/>
            <a:ext cx="1580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explains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42653" y="3964933"/>
            <a:ext cx="1580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81139" y="4421865"/>
            <a:ext cx="15801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__________(success)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__________(polite)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laugh at others for their mistakes.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__________(operate)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her eyes.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my letter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____________(introduce).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We’re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train)for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basketball match next week.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1762" y="2604807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6701" y="3037938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impolite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22975" y="3497183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97269" y="3966570"/>
            <a:ext cx="17212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30483" y="4413359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351049"/>
            <a:ext cx="10716777" cy="5080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9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Jim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interested in reading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One day,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wants to borrow a book from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goes there with Jack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see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librarians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there, only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robots standing there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Jim says to one 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________, “Hey, give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a book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robot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wrong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robot?”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asks Jack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Jack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“When you want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from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somebody,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‘please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first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says “Please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 Then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robot brings him the book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again, Jim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take the book out of the robot’s hands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Jack says, “You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say ‘Thank you’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take the book.” So Jim says 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Oh, thank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Robot.” Then he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 he wants from the robot’s hands.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3900" y="2317952"/>
            <a:ext cx="10520415" cy="627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robots      get     doesn’t      before      with      any      give      borrows      library      say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60408" y="2956907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84107" y="3318760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95997" y="3721224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68388" y="4075959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doesn’t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92153" y="4078070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516633" y="4434742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28687" y="4434742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08586" y="4794389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487757" y="5548296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61598" y="5926999"/>
            <a:ext cx="11839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borrow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42803"/>
            <a:ext cx="9474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be 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enough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288148"/>
            <a:ext cx="9780196" cy="349663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5696" y="2547406"/>
            <a:ext cx="8893743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stone.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strong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raise               B. enough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strong to raise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strong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raising                D. enough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strong raising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rent a new apartment.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rich                        B. isn’t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 enough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doesn’t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rich                   D. doesn’t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 enough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4208" y="3000233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4211850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81185"/>
            <a:ext cx="9636145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too… to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5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375088"/>
            <a:ext cx="9737750" cy="30535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743309"/>
            <a:ext cx="8372571" cy="227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Martina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careless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 out all the mistakes.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B.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C.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             D.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 for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answer.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enough;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B. 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C.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D.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7911" y="3249699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7911" y="4109406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6206" y="1584927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6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259094"/>
            <a:ext cx="9891754" cy="34871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523041"/>
            <a:ext cx="90382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Today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Sports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success             B. succeed             C. successful            D. successfully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secret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hard and put your heart into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succeed            B. success            C. successful              D. successfully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3057759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47535" y="3976244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1819171"/>
            <a:ext cx="9891754" cy="37827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263158"/>
            <a:ext cx="90382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hope you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day!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succeed                      B. succeed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             D. success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is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engineer and he makes many new things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successful;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successfully              B. success;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successful;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succeed                     D. successful;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2345485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47535" y="3716362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25061"/>
            <a:ext cx="1038715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confidence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5176" y="2267668"/>
            <a:ext cx="10022004" cy="35208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543976"/>
            <a:ext cx="91661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brother has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climbing the high mountains.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confidence in                      B. confident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confident with                    D. confidence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learn to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to take on any challenge.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confident           B. modest            C. generous             D. curious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13444" y="299620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3819" y="4365803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549" y="2647155"/>
            <a:ext cx="10751103" cy="220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5498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polite—__________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successful—__________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36126" y="2654952"/>
            <a:ext cx="58719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close—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形容词，表示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“关闭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discussion—__________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express—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855817" y="3181420"/>
            <a:ext cx="1212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77210" y="3642566"/>
            <a:ext cx="1212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impolite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83601" y="4124225"/>
            <a:ext cx="12127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30721" y="4556481"/>
            <a:ext cx="1631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03419" y="5039539"/>
            <a:ext cx="13777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22173" y="2698713"/>
            <a:ext cx="1631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23624" y="3178350"/>
            <a:ext cx="1631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38853" y="3627240"/>
            <a:ext cx="1631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51408" y="4557014"/>
            <a:ext cx="1631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62245" y="4987251"/>
            <a:ext cx="1631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785" y="1962693"/>
            <a:ext cx="55450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confident—__________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introduction—__________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meaning—__________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“有意义的”）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—____________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“没有意义的” 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6167" y="2412981"/>
            <a:ext cx="52950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operate—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organization—__________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84935" y="2470731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4184" y="2949743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35717" y="3396999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14349" y="3841853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54453" y="4756037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20525" y="2460317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15688" y="2911243"/>
            <a:ext cx="17806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700" y="1703676"/>
            <a:ext cx="51990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________ (on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打断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谈话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；插嘴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one’s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与某人握手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公开地，在别人面前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插队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，加塞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________ ________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挡住某人的路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10863"/>
            <a:ext cx="56179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劳驾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(as)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也，还有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by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偶然，意外地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保护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，使免受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首要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4282" y="2686780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43125" y="2686780"/>
            <a:ext cx="559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7924" y="3592915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70647" y="3592914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5523" y="4033030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9118" y="4493917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46647" y="4964429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one’s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04523" y="4949155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07218" y="2677154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excuse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75121" y="3127292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78817" y="3130062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65496" y="3580119"/>
            <a:ext cx="12978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21919" y="4024456"/>
            <a:ext cx="12978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86198" y="4033426"/>
            <a:ext cx="12978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70044" y="4493844"/>
            <a:ext cx="12978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7" y="1946735"/>
            <a:ext cx="53195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 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奥林匹克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运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帮助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，伸出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援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手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放弃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向某人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持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29016" y="2389495"/>
            <a:ext cx="59859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向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展示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的技能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赢得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一枚金牌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来自不同背景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 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包括许多赛事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生来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one’s 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尽某人最大的努力</a:t>
            </a:r>
            <a:endParaRPr lang="en-US" altLang="zh-CN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动作按钮: 后退或前一项 3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06906" y="2447245"/>
            <a:ext cx="8855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62489" y="2447245"/>
            <a:ext cx="1387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Olympic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0353" y="2447245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7385" y="3361604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70496" y="3365113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06906" y="4275963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07393" y="4273374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3546" y="4742761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08820" y="4735247"/>
            <a:ext cx="12195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41175" y="2453362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81093" y="2459479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89300" y="3370269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823353" y="3350720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gold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98657" y="3820107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93458" y="3802968"/>
            <a:ext cx="17922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70932" y="4297407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204965" y="4287016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36574" y="4747547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541992" y="5178187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try/ 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467730" y="5195421"/>
            <a:ext cx="110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00837"/>
            <a:ext cx="11018955" cy="3973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be 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enough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enough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的意思是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“足够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做某事”，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句子的主语通常是人，用于描述一个人的品质和能力。例如：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Andy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generous enough to buy nice presents for all.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 is old enough to go to school.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句子的主语是物，则必须在不定式之前用“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”结构构成动词不定式的逻辑主语。例如：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 is easy enough for him to answer.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box is light enough for her to carry.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97078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句型的否定句式是在形容词的前面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意为“太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 girl isn’t old enough to go to school.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 isn’t easy enough for him to work out.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6236</TotalTime>
  <Words>2118</Words>
  <Application>Microsoft Office PowerPoint</Application>
  <PresentationFormat>宽屏</PresentationFormat>
  <Paragraphs>302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432</cp:revision>
  <dcterms:created xsi:type="dcterms:W3CDTF">2021-01-09T07:33:53Z</dcterms:created>
  <dcterms:modified xsi:type="dcterms:W3CDTF">2021-01-30T07:24:44Z</dcterms:modified>
</cp:coreProperties>
</file>