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66" r:id="rId4"/>
    <p:sldId id="479" r:id="rId5"/>
    <p:sldId id="272" r:id="rId6"/>
    <p:sldId id="308" r:id="rId7"/>
    <p:sldId id="486" r:id="rId8"/>
    <p:sldId id="487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5C3"/>
    <a:srgbClr val="2A91D7"/>
    <a:srgbClr val="2D9BDC"/>
    <a:srgbClr val="4286CA"/>
    <a:srgbClr val="2A96E1"/>
    <a:srgbClr val="2A96D7"/>
    <a:srgbClr val="0B8CE6"/>
    <a:srgbClr val="1EA5FF"/>
    <a:srgbClr val="1EAFFF"/>
    <a:srgbClr val="1E9B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52" autoAdjust="0"/>
    <p:restoredTop sz="94660"/>
  </p:normalViewPr>
  <p:slideViewPr>
    <p:cSldViewPr snapToGrid="0">
      <p:cViewPr varScale="1">
        <p:scale>
          <a:sx n="87" d="100"/>
          <a:sy n="87" d="100"/>
        </p:scale>
        <p:origin x="13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E5EFCF-C600-4FAE-A74C-FD797B2170AC}" type="datetimeFigureOut">
              <a:rPr lang="zh-CN" altLang="en-US" smtClean="0"/>
              <a:t>2021/2/13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747E6-3816-4FC8-9CB3-51C4FB20F3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49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484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571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27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371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382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735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375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221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466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960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491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F7F3CB-9A04-435F-AF85-FFBBEB6E7AFC}" type="datetimeFigureOut">
              <a:rPr lang="zh-CN" altLang="en-US" smtClean="0"/>
              <a:t>2021/2/13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748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178515" y="1850340"/>
            <a:ext cx="78349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第二部分  语法专项复习</a:t>
            </a:r>
            <a:endParaRPr lang="zh-CN" altLang="en-US" sz="5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13797" y="3357265"/>
            <a:ext cx="896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rgbClr val="2A85C3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英语的句子类型和五种基本句型</a:t>
            </a:r>
            <a:endParaRPr lang="zh-CN" altLang="en-US" sz="4800" dirty="0">
              <a:solidFill>
                <a:srgbClr val="2A85C3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78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588168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771047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50693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语法精讲精练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870834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053713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33359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核心素养提升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34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6607" y="2299990"/>
            <a:ext cx="1101895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句子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的类型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句子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按用途可分为陈述句、疑问句、祈使句和感叹句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句子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按其结构可分为简单句、并列句和复合句。</a:t>
            </a:r>
            <a:endParaRPr lang="zh-CN" altLang="en-US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07" y="1512214"/>
            <a:ext cx="3670585" cy="67064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22872" y="1715979"/>
            <a:ext cx="20601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语法精讲精练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450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642841"/>
            <a:ext cx="1072380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种基本句型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主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谓（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Vi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）。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此句型中，谓语是不及物动词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短语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，不带宾语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主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谓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宾（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S+Vt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.+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）。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此句型中，谓语是及物动词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短语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，必带宾语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主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系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表（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S+Link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V.+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）。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此句型中，谓语动词为系动词，后接表语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4.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主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谓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间宾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直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宾（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S+Vt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.+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IO+DO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）。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英语中有些及物动词可带两个宾语，即间接宾语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指人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和直接宾语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指物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。通常情况下间接宾语在前，直接宾语在后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5.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主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谓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宾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宾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补（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S+Vt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.+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O+C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）。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英语中，有些及物动词除能跟宾语外，有时还须加一个补足语，句子才能完整。“宾语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宾语补足语”称为复合宾语。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动作按钮: 后退或前一项 10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424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7280" y="2153226"/>
            <a:ext cx="1096341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一、单项选择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of my classmates have passed the English test.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exciting the news is!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How             B. What              C. What an              D.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does your cousin look like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tall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 ______?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is tall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And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is strong.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short            B. thin             C. long              D. small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Boys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girls, ______ learning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have fun.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keep             B. to keep             C. keeping              D. kept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05" y="1371768"/>
            <a:ext cx="3942385" cy="85591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20858" y="1676275"/>
            <a:ext cx="19109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</a:t>
            </a:r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素养提升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1787" y="2698143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0959" y="4059979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10959" y="5437153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535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1" y="1475939"/>
            <a:ext cx="10742385" cy="3144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the mobile phone new or old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bought it only two days ago.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It’s old.                      B. It’s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Yes, it is.                    D. No, it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isn’t.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Which do you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prefer, traditional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Western music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pop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music?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Pop music.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but              B. as              C. or              D. from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529882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5330" y="3261403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47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34647" y="1707462"/>
            <a:ext cx="1074238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二、判断以下句子各属于什么种类（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简单句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并列句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复合句）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Bill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Paul are in the same school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We’ll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 to the park if it doesn’t rain tomorrow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father bought me a bike and I liked it very much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Sally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really wants a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cat, but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her father won’t let her have one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What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did you do before you came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here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6006" y="2247776"/>
            <a:ext cx="41864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6006" y="2702882"/>
            <a:ext cx="41864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16006" y="3155803"/>
            <a:ext cx="41864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16006" y="3616271"/>
            <a:ext cx="41864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16006" y="4078621"/>
            <a:ext cx="41864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622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23630" y="1641360"/>
            <a:ext cx="10378829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三、判断以下各句属于什么句型（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主谓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主谓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宾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主谓间宾直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宾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主系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E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主谓宾宾补）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Mary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felt unhappy because of her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maths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test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news made everyone happy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didn’t go to the cinema yesterday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teacher often gives me some advice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hobby has brought him enjoyment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动作按钮: 后退或前一项 12">
            <a:hlinkClick r:id="" action="ppaction://hlinkshowjump?jump=endshow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4989" y="2629995"/>
            <a:ext cx="41864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04989" y="3090912"/>
            <a:ext cx="41864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04989" y="3551829"/>
            <a:ext cx="41864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04988" y="4015438"/>
            <a:ext cx="41864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04988" y="4470966"/>
            <a:ext cx="41864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8330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9980</TotalTime>
  <Words>659</Words>
  <Application>Microsoft Office PowerPoint</Application>
  <PresentationFormat>宽屏</PresentationFormat>
  <Paragraphs>68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黑体</vt:lpstr>
      <vt:lpstr>华文中宋</vt:lpstr>
      <vt:lpstr>宋体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Sky123.Org</cp:lastModifiedBy>
  <cp:revision>763</cp:revision>
  <dcterms:created xsi:type="dcterms:W3CDTF">2021-01-09T07:33:53Z</dcterms:created>
  <dcterms:modified xsi:type="dcterms:W3CDTF">2021-02-13T04:09:33Z</dcterms:modified>
</cp:coreProperties>
</file>