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66" r:id="rId4"/>
    <p:sldId id="504" r:id="rId5"/>
    <p:sldId id="272" r:id="rId6"/>
    <p:sldId id="308" r:id="rId7"/>
    <p:sldId id="403" r:id="rId8"/>
    <p:sldId id="447" r:id="rId9"/>
    <p:sldId id="464" r:id="rId10"/>
    <p:sldId id="516" r:id="rId11"/>
    <p:sldId id="517" r:id="rId12"/>
    <p:sldId id="518" r:id="rId13"/>
    <p:sldId id="268" r:id="rId14"/>
    <p:sldId id="451" r:id="rId15"/>
    <p:sldId id="506" r:id="rId16"/>
    <p:sldId id="271" r:id="rId17"/>
    <p:sldId id="452" r:id="rId18"/>
    <p:sldId id="507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85C3"/>
    <a:srgbClr val="2A91D7"/>
    <a:srgbClr val="2D9BDC"/>
    <a:srgbClr val="4286CA"/>
    <a:srgbClr val="2A96E1"/>
    <a:srgbClr val="2A96D7"/>
    <a:srgbClr val="0B8CE6"/>
    <a:srgbClr val="1EA5FF"/>
    <a:srgbClr val="1EAFFF"/>
    <a:srgbClr val="1E9B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652" autoAdjust="0"/>
    <p:restoredTop sz="94660"/>
  </p:normalViewPr>
  <p:slideViewPr>
    <p:cSldViewPr snapToGrid="0">
      <p:cViewPr varScale="1">
        <p:scale>
          <a:sx n="87" d="100"/>
          <a:sy n="87" d="100"/>
        </p:scale>
        <p:origin x="13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E5EFCF-C600-4FAE-A74C-FD797B2170AC}" type="datetimeFigureOut">
              <a:rPr lang="zh-CN" altLang="en-US" smtClean="0"/>
              <a:t>2021/2/14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8747E6-3816-4FC8-9CB3-51C4FB20F3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3497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64840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5710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27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03712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3821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7355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3754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2217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4663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960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4914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F7F3CB-9A04-435F-AF85-FFBBEB6E7AFC}" type="datetimeFigureOut">
              <a:rPr lang="zh-CN" altLang="en-US" smtClean="0"/>
              <a:t>2021/2/14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748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13.xml"/><Relationship Id="rId5" Type="http://schemas.openxmlformats.org/officeDocument/2006/relationships/slide" Target="slide16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178515" y="1850340"/>
            <a:ext cx="78349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第二部分  语法专项复习</a:t>
            </a:r>
            <a:endParaRPr lang="zh-CN" altLang="en-US" sz="5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43986" y="3440928"/>
            <a:ext cx="61040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rgbClr val="2A85C3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定语从句</a:t>
            </a:r>
            <a:endParaRPr lang="zh-CN" altLang="en-US" sz="4800" dirty="0">
              <a:solidFill>
                <a:srgbClr val="2A85C3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787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2" y="1586273"/>
            <a:ext cx="1080848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girl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wearing a blue dress is my sister.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whom              B. which               C. who                D. whom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18. —Look, Frank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! Who are the children under the tree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waiting in line?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They are the students from No.1 Primary School.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that are             B. where are              C. which is              D. who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19. All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classmates enjoyed the cake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made at the party. It was really delicious.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that              B. who              C. what              D. when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number of families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have cars is increasing quickly nowadays.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what             B. that              C. who              D. whom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5329" y="1663390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83075" y="2578606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83075" y="3957942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81309" y="4864779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8858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2" y="1586273"/>
            <a:ext cx="1080848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Yesterday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 Ming went to the village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his family lived ten years ago.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when                B. which               C. where                D. that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Victoria and Albert Museum is the most fantastic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I’ve ever visited.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who              B. which               C. that               D. whom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23. My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grandparents like stories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have happy endings.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they             B. who              C. which                D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＼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 you like “National Treasure”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weekly TV show on CCTV?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Sure. It’s a great culture TV show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has been very popular in China.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who              B. whom              C. which              D. what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5329" y="1663390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80039" y="2575651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5329" y="3489069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75329" y="4401257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6622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3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2" y="1586273"/>
            <a:ext cx="108084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talking about the movies and actors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like.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that               B. which                 C. who                D. whom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5329" y="1663390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动作按钮: 后退或前一项 7">
            <a:hlinkClick r:id="" action="ppaction://hlinkshowjump?jump=endshow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6615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6776" y="1443947"/>
            <a:ext cx="9474622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例题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49126" y="2066425"/>
            <a:ext cx="8893744" cy="9664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Du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Fuguo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a hero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known to millions of Chinese people.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who             B. which              C. what              D. when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29360" y="2139508"/>
            <a:ext cx="5197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090861" y="3338102"/>
            <a:ext cx="9452008" cy="197202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200"/>
              </a:lnSpc>
            </a:pP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分析与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    此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题考查定语从句的引导词。句意为“杜富国是一个上百万中国人熟知的英雄”。先行词是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hero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，指人，分析知从句缺主语，故关系代词用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who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that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2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1591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6776" y="1653270"/>
            <a:ext cx="9474622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例题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33625" y="2154561"/>
            <a:ext cx="91311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book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read last night was fantastic.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that               B. what               C. whose              D. who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29360" y="2227644"/>
            <a:ext cx="5197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090861" y="3400535"/>
            <a:ext cx="9452008" cy="185090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ts val="3200"/>
              </a:lnSpc>
            </a:pP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分析与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    此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题考查定语从句的引导词。句意为“我昨晚读的那本书棒极了”。先行词是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book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，指物，分析知从句缺宾语，故关系代词用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that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which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2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6793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6776" y="1653270"/>
            <a:ext cx="9474622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例题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33625" y="2154561"/>
            <a:ext cx="913117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landmark(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里程碑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the history of science was made by a photo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was taken on April 10th about the black hole in a faraway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galaxy(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星系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who             B. which              C. what             D. when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4" name="动作按钮: 后退或前一项 13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9360" y="2227644"/>
            <a:ext cx="5197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090861" y="3786127"/>
            <a:ext cx="9452008" cy="185451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ts val="3200"/>
              </a:lnSpc>
            </a:pP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分析与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    此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题考查定语从句的引导词。句意为“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日拍摄的一张关于遥远星系中黑洞的照片是科学史上的一个里程碑”。先行词是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photo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，指物，关系代词用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which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that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2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2396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75831" y="1633060"/>
            <a:ext cx="9636145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定语从句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90671" y="2385363"/>
            <a:ext cx="9650775" cy="316713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66578" y="2512063"/>
            <a:ext cx="881046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Mr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Brown is a teacher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strict with all his students.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which              B. who              C. where              D. when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 you know the man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spoke at the meeting just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now?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—No,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don’t know.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what              B. who               C. which              D. whose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328287" y="3046413"/>
            <a:ext cx="4427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28287" y="3978520"/>
            <a:ext cx="4427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574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75831" y="1556060"/>
            <a:ext cx="9636145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定语从句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90671" y="2293915"/>
            <a:ext cx="9968755" cy="287299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66577" y="2528659"/>
            <a:ext cx="916300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have decided to sell five things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no longer use.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that             B. where              C. who             D. when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Have you seen the film The Wandering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Earth(《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流浪地球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》)?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Yes. It’s the best one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have ever seen.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that              B. which             C. what               D. who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359612" y="2606075"/>
            <a:ext cx="39660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59612" y="3518812"/>
            <a:ext cx="39660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3728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75831" y="1556060"/>
            <a:ext cx="9636145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定语从句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90671" y="2293914"/>
            <a:ext cx="9968755" cy="375434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66577" y="2528659"/>
            <a:ext cx="9163003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are you looking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for?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I’m looking for the storybook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lent to me last week.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who            B. which             C. when             D. why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kind of movies do you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like?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prefer movies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give me something to think about.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which             B. who              C. what               D. when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359612" y="3068786"/>
            <a:ext cx="39660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59612" y="4433217"/>
            <a:ext cx="39660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3696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588168" y="2425564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771047" y="2477784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</a:rPr>
              <a:t>1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50693" y="2477783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语法精讲精练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870834" y="2425564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7053713" y="2477784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2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833359" y="2477783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核心素养提升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9345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96607" y="2244905"/>
            <a:ext cx="1101895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复合句中，充当定语成分的从句叫作定语从句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定语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从句所修饰的词叫先行词，定语从句跟在先行词的后面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关系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代词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副词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放在先行词与定语从句之间，起连接作用，同时又作定语从句的一个成分。</a:t>
            </a:r>
            <a:endParaRPr lang="zh-CN" altLang="en-US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07" y="1512214"/>
            <a:ext cx="3670585" cy="67064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222872" y="1715979"/>
            <a:ext cx="20601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语法精讲精练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5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17256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6" action="ppaction://hlinksldjump"/>
              </a:rPr>
              <a:t>例题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0237536"/>
              </p:ext>
            </p:extLst>
          </p:nvPr>
        </p:nvGraphicFramePr>
        <p:xfrm>
          <a:off x="963363" y="4253888"/>
          <a:ext cx="10452199" cy="1097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74276"/>
                <a:gridCol w="8877923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关系代词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that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（多指物，有时也指人）、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which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（指物）、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who/ whom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（指人）、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whose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关系副词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when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where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why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34504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8264" y="1631824"/>
            <a:ext cx="10666051" cy="18862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常见错误分析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引导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词误用，这是考试中出错率最高的。考生应在审题时注意先行词在句中的成分，然后再决定是选用关系代词还是关系副词，之后再根据先行词的意义选择具体的引导词。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动作按钮: 后退或前一项 12">
            <a:hlinkClick r:id="rId4" action="ppaction://hlinksldjump" highlightClick="1"/>
          </p:cNvPr>
          <p:cNvSpPr/>
          <p:nvPr/>
        </p:nvSpPr>
        <p:spPr>
          <a:xfrm>
            <a:off x="11408652" y="5840853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5562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7280" y="2318481"/>
            <a:ext cx="10963411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一、单项选择</a:t>
            </a:r>
            <a:endParaRPr lang="en-US" altLang="zh-CN" sz="2200" b="1" dirty="0" smtClean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Our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teacher told us a funny story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made us laugh.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when               B. which                C. who               D. whom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like the teachers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classes are interesting and creative.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which              B. who              C. whom               D. whose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girl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wearing a blue dress is my sister.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whom               B. which                C. who               D. why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805" y="1371768"/>
            <a:ext cx="3942385" cy="85591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320858" y="1676275"/>
            <a:ext cx="191099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核心</a:t>
            </a:r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素养提升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11787" y="2874415"/>
            <a:ext cx="457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10959" y="3773542"/>
            <a:ext cx="457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10959" y="4688003"/>
            <a:ext cx="457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5351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1" y="1608143"/>
            <a:ext cx="10742385" cy="40164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teenagers should look up to the people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have made great achievements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our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country, like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Yuan Longping.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think so.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who              B. what               C. which               D. whose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will remember the important people in my life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helped and supported me.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who              B. which               C. what               D. how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 you know the boy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got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first prize in the talent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show?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course. He’s my new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neighbour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whose              B. whom               C. which               D. who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5330" y="1662086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75330" y="3393603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5329" y="4275246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047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1" y="1644138"/>
            <a:ext cx="10995774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 you know the girl in the picture.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course. She is a beautiful girl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has made many videos to show a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traditional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Chinese way of life.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whose               B. where              C. which               D. that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8. Li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Wenliang is a brave doctor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known to millions of Chinese people.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who              B. which               C. what              D. when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Have you seen the documentary named A Bite of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China(《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舌尖上的中国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》)?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Yeah! It’s the most funny one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have ever seen.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that              B. what               C. which               D. where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5330" y="1728535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75330" y="3549617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5329" y="4461903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198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1" y="1658866"/>
            <a:ext cx="1118306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book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cover has a beautiful picture is Lily’s.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which              B. whose               C. that               D. why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11. Du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Fu is a great Chinese poet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has become popular with many people around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world.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which               B. whom               C. who               D. where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Have you heard of the HW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Company?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—Sure, it’s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one of the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companies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make us Chinese proud.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great;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which          B. greater;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which           C. greatest;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that             D. greater;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5330" y="1741868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5329" y="2661882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75329" y="4025519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5863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2" y="1509154"/>
            <a:ext cx="10808486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—Hey, Anna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Would you like to see </a:t>
            </a:r>
            <a:r>
              <a:rPr lang="en-US" altLang="zh-CN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White Storm with </a:t>
            </a:r>
            <a:r>
              <a:rPr lang="en-US" altLang="zh-CN" sz="2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mean the police story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was filmed by Chen </a:t>
            </a:r>
            <a:r>
              <a:rPr lang="en-US" altLang="zh-CN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Musheng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who             B. what              C. whose               D. which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movie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have seen twice is </a:t>
            </a:r>
            <a:r>
              <a:rPr lang="en-US" altLang="zh-CN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Wandering Earth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who              B. which                C. where                D. when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 you like the song “Shao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Nian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”?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Yes. I like the songs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can sing along with.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that               B. who              C. what               D. whose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16. Studying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groups is a popular way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develop students’ ability.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which              B. what               C. who             D. whom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5329" y="1586271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0010" y="2969634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0010" y="3873148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5328" y="5238279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6035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10290</TotalTime>
  <Words>1583</Words>
  <Application>Microsoft Office PowerPoint</Application>
  <PresentationFormat>宽屏</PresentationFormat>
  <Paragraphs>160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黑体</vt:lpstr>
      <vt:lpstr>华文中宋</vt:lpstr>
      <vt:lpstr>楷体</vt:lpstr>
      <vt:lpstr>宋体</vt:lpstr>
      <vt:lpstr>Arial</vt:lpstr>
      <vt:lpstr>Calibri</vt:lpstr>
      <vt:lpstr>Calibri Light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DELL</dc:creator>
  <cp:lastModifiedBy>Sky123.Org</cp:lastModifiedBy>
  <cp:revision>790</cp:revision>
  <dcterms:created xsi:type="dcterms:W3CDTF">2021-01-09T07:33:53Z</dcterms:created>
  <dcterms:modified xsi:type="dcterms:W3CDTF">2021-02-14T11:51:16Z</dcterms:modified>
</cp:coreProperties>
</file>