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1" r:id="rId6"/>
    <p:sldId id="263" r:id="rId7"/>
    <p:sldId id="419" r:id="rId8"/>
    <p:sldId id="266" r:id="rId9"/>
    <p:sldId id="267" r:id="rId10"/>
    <p:sldId id="436" r:id="rId11"/>
    <p:sldId id="381" r:id="rId12"/>
    <p:sldId id="421" r:id="rId13"/>
    <p:sldId id="406" r:id="rId14"/>
    <p:sldId id="372" r:id="rId15"/>
    <p:sldId id="392" r:id="rId16"/>
    <p:sldId id="393" r:id="rId17"/>
    <p:sldId id="272" r:id="rId18"/>
    <p:sldId id="308" r:id="rId19"/>
    <p:sldId id="403" r:id="rId20"/>
    <p:sldId id="310" r:id="rId21"/>
    <p:sldId id="311" r:id="rId22"/>
    <p:sldId id="367" r:id="rId23"/>
    <p:sldId id="385" r:id="rId24"/>
    <p:sldId id="268" r:id="rId25"/>
    <p:sldId id="271" r:id="rId26"/>
    <p:sldId id="437" r:id="rId27"/>
    <p:sldId id="340" r:id="rId28"/>
    <p:sldId id="315" r:id="rId29"/>
    <p:sldId id="384" r:id="rId30"/>
    <p:sldId id="394" r:id="rId31"/>
    <p:sldId id="395" r:id="rId32"/>
    <p:sldId id="430" r:id="rId33"/>
    <p:sldId id="38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2.xml"/><Relationship Id="rId4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3.xml"/><Relationship Id="rId4" Type="http://schemas.openxmlformats.org/officeDocument/2006/relationships/slide" Target="slide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7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九年级上册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7~8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710453"/>
            <a:ext cx="10723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peacefully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peaceful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形容词，意为“平静的”。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peacefully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作副词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意为“宁静地”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91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43078"/>
            <a:ext cx="108380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although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连词，意为“虽然，尽管”，用法比较正式，多用于句首，用来引导陈述语序的让步状语从句。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though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连词时，可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互换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；作副词时，多用于口语或非正式的语体中，可用于句尾，表示“可是，不过”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though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组成短语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，意为“即使”，而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although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可以这样用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although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though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可以作连词，引导让步状语从句，意思是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“虽然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但在英语句子中，如果用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although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though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，就不能再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but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，但可以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yet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still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71953"/>
            <a:ext cx="1061867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的让步状语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that…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such… that…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引导的结果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的目的状语从句（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的定语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7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12302"/>
            <a:ext cx="108200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missing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missing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形容词，意为“找不到的，失踪的”，强调某人或某物不在原处。例如：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missing word is the key.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lost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为动词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过去分词，作形容词时，意为“丢失的”，有失去后已回归的意味。例如：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Your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 must have got lost in the post.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5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21927"/>
            <a:ext cx="10820057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murder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及物动词，意为“谋杀，杀害”。例如：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Someone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murdered last night.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名词，意为“谋杀”。例如：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Murder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horrible crime.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61334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知识拓展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9800" y="1740078"/>
            <a:ext cx="10440375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untidy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untidy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形容词，意为“不整洁的”，其反义词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tidy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61334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知识拓展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60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30468"/>
            <a:ext cx="10870033" cy="327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truly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true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形容词，意为“真实的，正确的”。例如：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Our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dreams will come true in the future.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truth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名词，意为“真相，事实”。例如：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Can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tell me the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truth?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truly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副词，意为“真实地，真诚地”。例如：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truly loved his children.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53969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5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208311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share some housework with our parents when we are free.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surprised          B. supposed          C. supported          D. suggested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considering how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beach tomorrow.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getting to          B.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C. get to          D. got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 beautiful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painting!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—Oh,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surprised that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 can paint so well.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three-years-old                     B. three-years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three-year-old                       D. three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years old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4081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65025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959" y="455651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43131"/>
            <a:ext cx="104227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—Hey, Anna.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like to see The White Storm 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mean,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police story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shown last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week?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          B. what          C. whose          D. which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children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 this video will become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scientist,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become interested in science.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whom          B. which          C. who          D. whose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______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win the basketball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game,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satisfied with our hard work.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If          B. Though          C. Since          D. Because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3012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18707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56100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38885"/>
            <a:ext cx="1123130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little dogs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like them very much.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B.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C. too;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D. \;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that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organization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WildAid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protect wild animals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done a lot so far.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cheered up          B. picked up          C. taken up          D. set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King put a coat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sleeping girl to keep her warm.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over          B. with          C. behind          D. beside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shop in City Square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six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years,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so far.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has opened;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gone                   B.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been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gone              D.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been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1087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71965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63807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55510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teachers and parents always warn us to pay attention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取消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football match because of the heavy snow.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manager said he would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考虑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suggestions.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 is an excellent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演员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basketball player scored in the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最后的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minute of the match.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3230" y="2585557"/>
            <a:ext cx="1097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03095" y="3047848"/>
            <a:ext cx="1097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cancel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16391" y="3506808"/>
            <a:ext cx="1233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39401" y="3955685"/>
            <a:ext cx="1233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79178" y="4425072"/>
            <a:ext cx="12336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10516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tell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__________(true),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like the food in this restaurant.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Judy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really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a(n)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__________(tidy)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cleans up her bedroom.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__________(danger)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children to go swimming alone in summer.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 often attacks others with words and it makes him lots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__________(enemy).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has much money in his pockets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grows up in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__________(wealth)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44817" y="2604807"/>
            <a:ext cx="10299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47988" y="3035694"/>
            <a:ext cx="102990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21846" y="3492626"/>
            <a:ext cx="15528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90535" y="3962013"/>
            <a:ext cx="12352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enemies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86287" y="4411080"/>
            <a:ext cx="12352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wealthy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4913" y="1543548"/>
            <a:ext cx="10716777" cy="419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like to watch TV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Watching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TV is one of the most important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TV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brings the outside closer to people’s home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say that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smaller than before because of TV.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going on in the other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countries?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people live in places far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away?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 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somewhere? What’s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in the deepest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sea?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2643" y="2550218"/>
            <a:ext cx="10541671" cy="6272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   easily    newer    sports    activities    turn    answer    world    watch    reading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1466" y="3426118"/>
            <a:ext cx="1588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8485" y="4343548"/>
            <a:ext cx="1588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18797" y="5248505"/>
            <a:ext cx="1588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88410" y="5252983"/>
            <a:ext cx="1588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93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01309"/>
            <a:ext cx="10716777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want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and other kinds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questions, just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TV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Turn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on and you’ll learn a lot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course people can  also learn  through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listening to the radio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TV they can learn better and 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Why? Because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can hear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TV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helps to open our eyes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TV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gives us new ideas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learn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better ways of doing things.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64581" y="1667684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07642" y="1664254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50930" y="2104623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08169" y="2569164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77903" y="3031455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44252" y="3491509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13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85048"/>
            <a:ext cx="94746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so… that…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such… that…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that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6" y="2387063"/>
            <a:ext cx="9780196" cy="37442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5696" y="2540461"/>
            <a:ext cx="88937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interesting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want to read it once more.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B.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C. \;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D.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Nowadays, square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dance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popular sport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attracts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lot of Chinese middle and old aged people.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B.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C. \; so that          D. such;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04208" y="3082755"/>
            <a:ext cx="4812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4208" y="3993890"/>
            <a:ext cx="4812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peacefully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303537"/>
            <a:ext cx="9737750" cy="35272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98927"/>
            <a:ext cx="8692637" cy="2811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Chinese government is trying to solve the problems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 and other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neighbouring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countries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is better for all.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peaceful;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peaceful                   B. peaceful;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peacefully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peacefully;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peaceful                D. peacefully;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peacefully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66787" y="3134665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2" y="2043657"/>
            <a:ext cx="9737750" cy="234546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25672"/>
            <a:ext cx="86926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cancer for years and passed away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her sixties.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got;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peaceful                        B. had;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peaceful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got;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peacefully                     D. had;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peacefully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66787" y="251169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580" y="1783281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526332"/>
            <a:ext cx="9891754" cy="34798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782926"/>
            <a:ext cx="90382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failed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again,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not lose his heart.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Although          B. If          C. Unless          D. But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Smith knows a lot about China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never been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since          B. though          C. until          D. if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3327268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47534" y="4237372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702067"/>
            <a:ext cx="10387153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missing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444821"/>
            <a:ext cx="10022004" cy="23870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1533" y="2611353"/>
            <a:ext cx="91661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does she look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worried?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her key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丢失的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police are still busy looking for the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失踪的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girl.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16379" y="3570832"/>
            <a:ext cx="12320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18960" y="4024513"/>
            <a:ext cx="12320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625061"/>
            <a:ext cx="10387153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murder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5176" y="2300434"/>
            <a:ext cx="10022004" cy="21945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5169" y="2552288"/>
            <a:ext cx="93461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A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谋杀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happened in the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city last night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 said he had nothing to do with the __________(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murder).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77441" y="3061365"/>
            <a:ext cx="1232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murder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09849" y="3529753"/>
            <a:ext cx="12320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murder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11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570" y="2679738"/>
            <a:ext cx="10782854" cy="242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644311"/>
            <a:ext cx="10646479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untidy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381360"/>
            <a:ext cx="10022004" cy="356705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24678" y="2707674"/>
            <a:ext cx="90459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—Tommy, your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room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__________(tidy).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toys and books 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Please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them in order.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—OK, Mum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room was in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clutter(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杂乱的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his mother had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__________(tidy)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96617" y="3205257"/>
            <a:ext cx="1174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25867" y="4580064"/>
            <a:ext cx="1174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7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20" y="1528811"/>
            <a:ext cx="1024277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truly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233060"/>
            <a:ext cx="10022004" cy="341696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3408" y="2476601"/>
            <a:ext cx="93008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think it’s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story?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truly          B. true          C. truth          D. truing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______, a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 can care about you when you need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him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truth;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         B. true;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truth          C. true;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         D. truly;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18661" y="3005253"/>
            <a:ext cx="4620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8661" y="3926627"/>
            <a:ext cx="4620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动作按钮: 后退或前一项 14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1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78144" y="1904193"/>
            <a:ext cx="10387153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知识拓展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murderer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意为“杀人犯，凶手”。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20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78144" y="1865693"/>
            <a:ext cx="10387153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知识拓展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tidy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形容词时，意为“整洁的”；作动词时，意为“整理”。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30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4" y="2223440"/>
            <a:ext cx="613447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act—__________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名词，指男演员）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名词，指女演员）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dance—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final—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57504" y="3116958"/>
            <a:ext cx="58719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peace—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west—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692186" y="3193633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00899" y="3641040"/>
            <a:ext cx="1173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actress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65693" y="4102371"/>
            <a:ext cx="1173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29335" y="4552794"/>
            <a:ext cx="11739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17195" y="3171653"/>
            <a:ext cx="1510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23427" y="3618099"/>
            <a:ext cx="1510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peacefully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77933" y="4097111"/>
            <a:ext cx="1510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western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2784" y="1799068"/>
            <a:ext cx="53316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miss—__________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tidy—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true—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enemy—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report—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（名词）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9349" y="2230593"/>
            <a:ext cx="533162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heavy—__________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safe—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blood—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usual—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wealth—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9924" y="2300438"/>
            <a:ext cx="14245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61422" y="2760200"/>
            <a:ext cx="14245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13822" y="3223650"/>
            <a:ext cx="14245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90825" y="3656055"/>
            <a:ext cx="14245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enemies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61946" y="4129130"/>
            <a:ext cx="14245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88982" y="2270736"/>
            <a:ext cx="1224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heavily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23748" y="2730498"/>
            <a:ext cx="1224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16651" y="3199646"/>
            <a:ext cx="1224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bleed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3023" y="3651048"/>
            <a:ext cx="1224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78678" y="4102212"/>
            <a:ext cx="1224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wealthy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703676"/>
            <a:ext cx="535392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 on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以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为基础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love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sb.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爱上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扮演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的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角色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合适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2610863"/>
            <a:ext cx="56179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one’s __________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吸引某人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注意力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________… for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把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误认为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被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看作为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away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去世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8661" y="2678238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05301" y="3128375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76875" y="3128375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05300" y="3578512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57637" y="3606400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15991" y="4503214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suitable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59224" y="2678238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catch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52471" y="2665091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30419" y="3578512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633878" y="4047899"/>
            <a:ext cx="14776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51129" y="4487071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549685"/>
            <a:ext cx="535392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medium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中等身材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tell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讲真话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take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找出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查明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something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不寻常的事情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bleed to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流血致死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be ________ with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被指控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have ________ to do with…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与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无关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1994855"/>
            <a:ext cx="58200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sb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需要某人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turn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原来是；结果是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sb. against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保护某人免受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guard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防范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，提防（某事）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和睦相处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做某事来谋生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案发现场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couple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老夫妻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3179" y="2054058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height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84947" y="2523839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04210" y="2964976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125820" y="3451649"/>
            <a:ext cx="1049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128787" y="3902958"/>
            <a:ext cx="1375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017163" y="4362332"/>
            <a:ext cx="1375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97375" y="4792449"/>
            <a:ext cx="1375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charged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87402" y="5253619"/>
            <a:ext cx="13751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14699" y="2044064"/>
            <a:ext cx="1266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97072" y="2053689"/>
            <a:ext cx="1266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256181" y="2964351"/>
            <a:ext cx="1266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95449" y="3406347"/>
            <a:ext cx="1266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279312" y="3874736"/>
            <a:ext cx="1266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22693" y="4323832"/>
            <a:ext cx="14235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along/ 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086230" y="4782916"/>
            <a:ext cx="1266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368179" y="5250942"/>
            <a:ext cx="1266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scene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291998" y="5249954"/>
            <a:ext cx="1266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950620" y="5696975"/>
            <a:ext cx="1266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elderly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动作按钮: 后退或前一项 5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05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37" grpId="0"/>
      <p:bldP spid="41" grpId="0"/>
      <p:bldP spid="43" grpId="0"/>
      <p:bldP spid="44" grpId="0"/>
      <p:bldP spid="45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00837"/>
            <a:ext cx="11018955" cy="327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that…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such… that…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that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so…that…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such…that…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的是结果状语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从句；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的是目的状语从句，用以说明主句动作发生的目的。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so…that…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“如此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以至于”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副词，修饰形容词或副词。其用法为“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”或“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a/ an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可数名词单数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 is so young that he can’t go to school.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710453"/>
            <a:ext cx="107238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such… that…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“如此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以至于”，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但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限定词，只修饰名词或名词词组。其用法为“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such + a/ an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可数名词单数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”或“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such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可数名词复数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不可数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such nice weather that I would like to go to the beach.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so 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为“为了”，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that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，常用于引导目的状语从句。在目的状语从句中，多使用情态动词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would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 up early so that I could catch the first bus.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7611</TotalTime>
  <Words>2700</Words>
  <Application>Microsoft Office PowerPoint</Application>
  <PresentationFormat>宽屏</PresentationFormat>
  <Paragraphs>340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557</cp:revision>
  <dcterms:created xsi:type="dcterms:W3CDTF">2021-01-09T07:33:53Z</dcterms:created>
  <dcterms:modified xsi:type="dcterms:W3CDTF">2021-01-30T07:35:50Z</dcterms:modified>
</cp:coreProperties>
</file>