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6" r:id="rId6"/>
    <p:sldId id="479" r:id="rId7"/>
    <p:sldId id="499" r:id="rId8"/>
    <p:sldId id="500" r:id="rId9"/>
    <p:sldId id="501" r:id="rId10"/>
    <p:sldId id="503" r:id="rId11"/>
    <p:sldId id="497" r:id="rId12"/>
    <p:sldId id="504" r:id="rId13"/>
    <p:sldId id="505" r:id="rId14"/>
    <p:sldId id="372" r:id="rId15"/>
    <p:sldId id="272" r:id="rId16"/>
    <p:sldId id="308" r:id="rId17"/>
    <p:sldId id="403" r:id="rId18"/>
    <p:sldId id="447" r:id="rId19"/>
    <p:sldId id="464" r:id="rId20"/>
    <p:sldId id="486" r:id="rId21"/>
    <p:sldId id="487" r:id="rId22"/>
    <p:sldId id="268" r:id="rId23"/>
    <p:sldId id="271" r:id="rId24"/>
    <p:sldId id="451" r:id="rId25"/>
    <p:sldId id="45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2.xml"/><Relationship Id="rId4" Type="http://schemas.openxmlformats.org/officeDocument/2006/relationships/slide" Target="slide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4.xml"/><Relationship Id="rId4" Type="http://schemas.openxmlformats.org/officeDocument/2006/relationships/slide" Target="slide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  语法专项复习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动    词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66569"/>
            <a:ext cx="1072380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助动词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不能独立作谓语，只能和行为动词一起构成谓语动词，表示否定、疑问、时态或其他语法形式。助动词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shall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should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注意：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）很多实义动词既可作及物动词，又可作不及物动词，有时意思会有变化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may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提问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的一般疑问句，其否定回答与提问通常不一致：作肯定回答时用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may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can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，作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否定回答时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can’t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mustn’t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。在回答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must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引起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的问题时，如果是否定回答，则不能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mustn’t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，而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needn’t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don’t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have to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had better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缩写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’d better,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“最好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后接动词原形。其否定形式是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not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放在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had better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后面。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736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43688"/>
            <a:ext cx="107238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的动词短语（详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见附录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的基本形式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英语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动词有原形、第三人称单数、现在分词、过去式和过去分词五种基本形式。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人称单数形式的构成。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）一般情况下，直接在动词词尾加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）以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-o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结尾的动词，在词尾加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）以“辅音字母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y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结尾的动词，先把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变为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，再加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66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09790"/>
            <a:ext cx="106660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现在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分词的构成。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）一般情况下，直接在词尾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）以不发音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结尾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的动词，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去掉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）以重读闭音节结尾，且词尾只有一个辅音字母的动词，双写该辅音字母再加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以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结尾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且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的音节是重读音节的动词，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把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变为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56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09790"/>
            <a:ext cx="1066605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过去式的构成。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）一般在词尾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）以不发音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字母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结尾的动词，只在词尾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）以“辅音字母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y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结尾的动词，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把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变为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再加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）以重读闭音节结尾，且词尾只有一个辅音字母的动词，双写该辅音字母后加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动词过去分词的构成。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动词过去分词的规则变化与过去式相同。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动词不规则变化表详见附录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784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737433"/>
            <a:ext cx="108200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常见错误分析</a:t>
            </a: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及物动词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和不及物动词混淆。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把助动词和实义动词区分开来，误把助动词独立作谓语。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延续性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动词与非延续性动词的误用。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4.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短语搭配的用法没记清楚。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5.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第三人称单数形式与名词复数形式混淆。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86277"/>
            <a:ext cx="109634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—Dad,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watch TV for a while. Could 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course.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             B. turn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              C. take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               D. turn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off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Look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The Whites 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 big family dinner in the kitchen.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looking               B. asking                C. preparing                D. searching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—Andy, please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book on the floor.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problem.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pick up              B. take off               C. put on               D. set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731194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4093030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959" y="5018511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475939"/>
            <a:ext cx="10742385" cy="4845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I finish my homework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now, Dad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—Yes, you 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may             B. need             C. must              D. can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—Eric, can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come back to my birthday dinner on July 7th 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usual?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—Sorry,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can’t. The National College Entrance Examination of this year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until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day because of the COVID-19.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put up              B. put off               C. put on                D. put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—Mum,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watch my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TV show “Everlasting Classics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”(《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经典咏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流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传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》) now?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afraid you can’t. You must do the dishes first.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need              B. must              C. will              D. may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52988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83174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456168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33968"/>
            <a:ext cx="1099577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give me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hand?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move the box by myself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problem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Could               B. Should                C. Must               D. Need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Parents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always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 not to swim in the river in summer.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promise             B. train              C. warn              D. show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for us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good habit of reading.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develop              B. choose               C. accept               D. pick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people,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medical workers choose to stand out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thinking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twice. They are the most beautiful angels.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protect              B. protecting              C. admire                D. admiring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0734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99878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388902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481379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70731"/>
            <a:ext cx="1118306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busy this morning and didn’t have time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email.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waste              B. punish             C. believe              D. check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—Hi, Jill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I’d like to share with you the latest news about the height of Mt.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Qomolangma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—Really? Make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sure the news is true before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receive            B. spread               C. cancel              D. hear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Livestreaming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直播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new chance for traditional culture artists.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practices              B. provides               C. promises                 D. protects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—Tom,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smells so terrible here.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—Sorry, Mum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 will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socks and wash them right away.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put off            B. take off             C. turn off              D. cut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5373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256273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393738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329" y="486964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740510"/>
            <a:ext cx="108084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—Tony, come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over. What do the letters “KIT” mean in the text message?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you know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that, Amy? They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“keep in touch”.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search for             B. ask for              C. go for              D. stand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81762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03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核心语法概述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语法知识导览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语法精讲精练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707462"/>
            <a:ext cx="1074238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Last night, I ____________(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交流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with my friend in American on the Internet.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haven’t seen my grandpa for a long time. 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想念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him so much.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sayings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提醒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)us to try our best and never give up.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Elephants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good memories. They never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忘记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)the places with food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避免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making any noise in the reading room.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56762" y="2685350"/>
            <a:ext cx="19279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52352" y="3147367"/>
            <a:ext cx="9603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23451" y="3595699"/>
            <a:ext cx="9603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11417" y="4036909"/>
            <a:ext cx="9603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87576" y="4978340"/>
            <a:ext cx="9603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avoid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22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641360"/>
            <a:ext cx="1020256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三、词形转换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believe you will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passing the English exam.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Eric, your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 is so dirty. You should go and get 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wash).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making a fruit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salad, you’d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________(choose) fresh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fruit.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the most beautiful blue eyes I have ever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________(see).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quiet artist and doesn’t like to talk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much,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work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shout).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084723" y="2618978"/>
            <a:ext cx="1244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38790" y="3085448"/>
            <a:ext cx="1244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washed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45436" y="3519633"/>
            <a:ext cx="1244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37802" y="3994588"/>
            <a:ext cx="1244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57282" y="4425475"/>
            <a:ext cx="12449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shouts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33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443947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6" y="1967272"/>
            <a:ext cx="8893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—How delicious the meal is! Did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Kangkang’s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mother cook it?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her. These days she has been in a poor village to help the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people there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can’t              B. won’t               C. mustn’t               D. needn’t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040355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899969"/>
            <a:ext cx="9452008" cy="235399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题考查情态动词表推测。对话意思：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这顿饭真好吃！</a:t>
            </a:r>
            <a:r>
              <a:rPr lang="en-US" altLang="zh-CN" sz="2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Kangkang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的妈妈做的吗？ 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不可能是她。这些天她一直在一个贫困村庄帮助那里的人们。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can’t 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意为“不可能”；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won’t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相当于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will not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，意为“将不会”；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mustn’t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意为“一定不要，禁止”；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needn’t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意为“没必要”。根据句意可推测这个人一定不是</a:t>
            </a:r>
            <a:r>
              <a:rPr lang="en-US" altLang="zh-CN" sz="2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Kangkang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的妈妈，应选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动词的种类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385363"/>
            <a:ext cx="9650775" cy="35967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512063"/>
            <a:ext cx="881046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life,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those people who help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us, such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our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parents, teachers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friends.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thank             B. remind              C. teach             D. laugh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you got the results of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competition?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No. All we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now is to wait.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must              B. can             C. may             D. need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046413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4419197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performer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there was too much noise coming from the crowd.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continued              B. relaxed              C. stopped                D. won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830194"/>
            <a:ext cx="9452008" cy="229518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题考查动词词义辨析。句意：表演者停下来了，因为人群中传来太多的噪声。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continued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意为“继续”；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relaxed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意为“放松”；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stopped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意为“停止”；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won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意为“赢”。根据句意可知，因为人群中有噪声，所以表演者停下来，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选项符合语境。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7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动词的基本形式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5"/>
            <a:ext cx="9968755" cy="256452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528659"/>
            <a:ext cx="91630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Jim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never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be) to Mount Tai in China.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us are looking forward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win) the volleyball match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Hang Zhou.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09292" y="3067268"/>
            <a:ext cx="7821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88310" y="3498155"/>
            <a:ext cx="13458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winning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7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核心语法概述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33108" y="2295867"/>
            <a:ext cx="10125777" cy="373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动词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在英语学习中是至关重要的。中考着重考查考生对动词基本常识和基本用法的掌握情况。考查在特定的情景中正确运用动词种类、时态、语态进行交际的能力将成为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年中考的热点。考生复习时应重点掌握好以下几点：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系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动词接形容词或介词短语作表语，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只有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become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接名词作表语。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及物动词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后接名词、代词、动名词作宾语。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不及物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动词要与介词连用才能带宾语。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不同的人称、数和时态，正确使用动词的几种基本形式。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5.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正确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使用动词词组和习惯表达法。</a:t>
            </a:r>
          </a:p>
        </p:txBody>
      </p:sp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62661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26355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动作按钮: 后退或前一项 23">
            <a:hlinkClick r:id="rId6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36593" y="2741154"/>
            <a:ext cx="6129442" cy="2309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189820"/>
            <a:ext cx="1101895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种类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语法精讲精练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685255"/>
              </p:ext>
            </p:extLst>
          </p:nvPr>
        </p:nvGraphicFramePr>
        <p:xfrm>
          <a:off x="930313" y="2788172"/>
          <a:ext cx="10314002" cy="3505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6448"/>
                <a:gridCol w="878755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/>
                        <a:t>类别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/>
                        <a:t>特点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/>
                        <a:t>连系动词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/>
                        <a:t>连接主语和表语，表示主语身份、性质和状态；不能独立运用，必须与表语一起构成系表结构</a:t>
                      </a:r>
                      <a:endParaRPr lang="zh-CN" altLang="en-US" sz="20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/>
                        <a:t>实义动词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/>
                        <a:t>具有完整意义的动词，表示主语的动作、状态和品质；能独立运用，作句子的谓语</a:t>
                      </a:r>
                      <a:endParaRPr lang="zh-CN" altLang="en-US" sz="20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/>
                        <a:t>情态动词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/>
                        <a:t>有一定含义，表示动作主体的语气和情态，但不能独立运用，需与行为动词一起构成谓语</a:t>
                      </a:r>
                      <a:endParaRPr lang="zh-CN" altLang="en-US" sz="20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/>
                        <a:t>助动词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/>
                        <a:t>本身没有意义，与动词原形一起构成句子谓语的肯定、否定与疑问式</a:t>
                      </a:r>
                      <a:endParaRPr lang="zh-CN" altLang="en-US" sz="20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42841"/>
            <a:ext cx="1072380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连系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状态的连系动词，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seem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sound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smell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taste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feel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等，一般没有进行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变化的连系动词，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grow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等，通常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有进行时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这些连系动词中，有些还可以作实义动词。作连系动词时，后面需跟形容词、名词、介词短语作表语；作行为动词时，词义有变化，后跟副词作状语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及物动词和不及物动词。及物动词后必须跟宾语，句子意思才算完整。不及物动词后不能直接跟宾语，而是与介词构成短语，变为及物动词词组后方可接宾语。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42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42841"/>
            <a:ext cx="107238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情态动词。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表示说话者的态度和情感，其后接动词原形。情态动词不受主语人称和数的限制。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932753"/>
              </p:ext>
            </p:extLst>
          </p:nvPr>
        </p:nvGraphicFramePr>
        <p:xfrm>
          <a:off x="1723396" y="3187756"/>
          <a:ext cx="8433536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81483"/>
                <a:gridCol w="5852053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情态动词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用法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could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表示能力、推测、请求或允许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may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might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表示推测、请求或允许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would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表示意愿、请求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shall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征求对方意见，表示允诺、命令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07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7243" y="1642841"/>
            <a:ext cx="15810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续表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940432"/>
              </p:ext>
            </p:extLst>
          </p:nvPr>
        </p:nvGraphicFramePr>
        <p:xfrm>
          <a:off x="1217243" y="2196839"/>
          <a:ext cx="9634371" cy="29203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03040"/>
                <a:gridCol w="7431331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情态动词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用法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should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表示义务、责任，推测；表示惊奇、愤怒等情感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must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表示“必须”“一定要”；表推测时意为“一定”“准是”；表示应当做某事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need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意为“需要”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意为“敢，敢于”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010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42841"/>
            <a:ext cx="107238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）辨析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able to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能力时，指现在的能力，相当于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able to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可用于一般现在时和一般过去时，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able to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可用于各种时态。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表示请求或提议时，只用于疑问句中，回答时要用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）辨析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to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must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强调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主观上认为“必须”，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只有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种形式。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to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强调客观上“不得不”，有人称和时态的变化，变为否定句和疑问句时，要借助助动词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可作情态动词，也可作实义动词。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82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9933</TotalTime>
  <Words>2562</Words>
  <Application>Microsoft Office PowerPoint</Application>
  <PresentationFormat>宽屏</PresentationFormat>
  <Paragraphs>234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Sky123.Org</cp:lastModifiedBy>
  <cp:revision>758</cp:revision>
  <dcterms:created xsi:type="dcterms:W3CDTF">2021-01-09T07:33:53Z</dcterms:created>
  <dcterms:modified xsi:type="dcterms:W3CDTF">2021-02-11T09:37:54Z</dcterms:modified>
</cp:coreProperties>
</file>