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1" r:id="rId6"/>
    <p:sldId id="263" r:id="rId7"/>
    <p:sldId id="419" r:id="rId8"/>
    <p:sldId id="266" r:id="rId9"/>
    <p:sldId id="267" r:id="rId10"/>
    <p:sldId id="436" r:id="rId11"/>
    <p:sldId id="438" r:id="rId12"/>
    <p:sldId id="381" r:id="rId13"/>
    <p:sldId id="421" r:id="rId14"/>
    <p:sldId id="406" r:id="rId15"/>
    <p:sldId id="439" r:id="rId16"/>
    <p:sldId id="372" r:id="rId17"/>
    <p:sldId id="272" r:id="rId18"/>
    <p:sldId id="308" r:id="rId19"/>
    <p:sldId id="403" r:id="rId20"/>
    <p:sldId id="310" r:id="rId21"/>
    <p:sldId id="441" r:id="rId22"/>
    <p:sldId id="268" r:id="rId23"/>
    <p:sldId id="271" r:id="rId24"/>
    <p:sldId id="437" r:id="rId25"/>
    <p:sldId id="340" r:id="rId26"/>
    <p:sldId id="315" r:id="rId27"/>
    <p:sldId id="384" r:id="rId28"/>
    <p:sldId id="394" r:id="rId29"/>
    <p:sldId id="44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7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九年级下册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1~2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435031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population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population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集合名词，无复数形式，常与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定冠词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。作主语时，其谓语动词常用第三人称单数形式。例如：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beginning of the twentieth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century,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 of the world is about 1.7 billion.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“人口多”时用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；表示“人口少”时用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 of Beijing is larger than that of Nanning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人口数量时，一般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population of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，相当于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is the population of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the population of Xinjiang Province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930794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how many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提问人口数量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70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43078"/>
            <a:ext cx="108380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lie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不及物动词，意为“躺，位于”。例如：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Lie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 on your bed and make yourself comfortable.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不及物动词，意为“撒谎”。例如：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From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face,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 he lies.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名词，意为“谎言”。例如：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never tell a lie.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782123"/>
            <a:ext cx="106186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take up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占据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（空间）；占用（时间）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down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取下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；拆除；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记录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开始从事                                   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取出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take in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吸入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欺骗                                   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脱下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起飞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take away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拿走                                          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小心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照顾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；照看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place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24166"/>
            <a:ext cx="108200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raise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）意为“提升”，后接宾语，强调“某人把某物举起来”。例如：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need to go to the restroom in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class, please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 your hand.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）意为“增加”。例如：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Maybe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manager will raise your salary.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）意为“筹集（资金）；征集（人员）”。例如：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raise enough money for the construction of the school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）意为“抚养；养育”。例如：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 and I have different ideas on how to raise children.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12302"/>
            <a:ext cx="1082005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rise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不及物动词。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）意为“上升”，强调“某人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某物自己站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升起来”。例如：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 rises.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）意为“增长”。例如：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price rises.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3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21927"/>
            <a:ext cx="10820057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invent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inventor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invent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是动词，意为“发明，创造”。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inventor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是名词，意为“发明家，创作者”。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invention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是名词，意为“发明物，发明”。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53969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hand and asked if the sun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east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rose;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rises                     B. raised;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raised;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rises                  D. rises;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found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fun to learn to drive a car.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          B. this          C. that          D. what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know smartphones are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used around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widely          B. carefully          C. specially          D. luckily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4081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12398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5019227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3131"/>
            <a:ext cx="104227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customers some tea before meals.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they said they couldn’t wait to eat.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serve          B. invite          C. provide          D. grow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would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like, soup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drinks?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was          B. is          C. were          D. are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we go shopping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—Sorry,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shirts.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wash          B. am washing          C. washed          D. washes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8707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56100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38885"/>
            <a:ext cx="1123130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decide to make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rule for us to turn off the lights at 10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pm.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this          B. that          C. it          D. 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was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crashed on the road.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                B.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under control                D. with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Junlong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Haisheng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the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China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proud;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proud        B. pride;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pride        C. proud;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pride        D. pride;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oil makes the country rich.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result          B. discovery          C. experience          D. instruction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1087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71965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12281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50178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rocks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垂下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 point upwards.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ever seen the rising of the national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旗帜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many stone lions on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两者之一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side of the bridge.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India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the second largest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人口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India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famous for information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技术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industry.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9982" y="2578597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19303" y="3042535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1520" y="3517490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2554" y="3949604"/>
            <a:ext cx="16323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01520" y="4403752"/>
            <a:ext cx="16323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13885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________(tired)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climb the steps and my feet hurt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 a rest.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Guilin ________(lie)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two sides of the Lijiang River.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lake is very big and it takes up three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__________(quarter)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area.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think it’s comfortable to stay in this hotel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a high level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________(serve).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Yuan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Longping has spent all his life on the research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____________(develop)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better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rice plants.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动作按钮: 后退或前一项 16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2665" y="2579570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97242" y="3044235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4243" y="3494372"/>
            <a:ext cx="13058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quarters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3579" y="4424518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4904" y="4861927"/>
            <a:ext cx="17848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1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585895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wonder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194925"/>
            <a:ext cx="9780196" cy="39363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353172"/>
            <a:ext cx="8893743" cy="3537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 is very clever and he studies hard as well.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always wins first in the examinations.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doubt          B. question          C. wonder          D. problem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summer holiday.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plan to visit the Great Wall.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             B.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going to do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                           D.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are going to do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04208" y="2851398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4148128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population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303536"/>
            <a:ext cx="9737750" cy="37447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21808"/>
            <a:ext cx="86926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population of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11 million.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         B. What          C. How many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country has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population, China,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 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Canada?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—China,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 largest        B. the smallest        C. the most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6787" y="3057546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6787" y="4429636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2043657"/>
            <a:ext cx="9737750" cy="23454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25672"/>
            <a:ext cx="86926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Singapore, more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population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three quarter;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      B. three quarters;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three fourth;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        D. three fourth;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66787" y="251169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0648" y="1640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lie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339656"/>
            <a:ext cx="9891754" cy="36665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518518"/>
            <a:ext cx="90382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To the west of our school ______ some bookstores and a park.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lies          B. lie          C. has          D. 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He’s so tired. He should ______ down and ______ some rest.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lie;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       B. to lie;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       C. to lie;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get        D. lie;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You can trust him because he never ______.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A. tells a lie        B. says lies        C. tell a lie        D. says a lie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3073877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7534" y="3961947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47415" y="4880503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6621" y="1514778"/>
            <a:ext cx="1038715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相关的短语（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84995" y="2117880"/>
            <a:ext cx="10022004" cy="34786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247792"/>
            <a:ext cx="9166139" cy="310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way,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resolutions?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going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hobby like taking photos.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        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off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take up                          D.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toys take up too much room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away        B. take;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C. take;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D. take;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4058" y="2739138"/>
            <a:ext cx="4516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4057" y="4444916"/>
            <a:ext cx="4516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25061"/>
            <a:ext cx="1038715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5176" y="2300433"/>
            <a:ext cx="10022004" cy="351838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5169" y="2552288"/>
            <a:ext cx="93461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prices are likely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towards the end of this year.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box is so heavy that I can’t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Remember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hand before asking any questions.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2178" y="3249976"/>
            <a:ext cx="4329629" cy="5398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raise          rise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5215" y="4001518"/>
            <a:ext cx="826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2358" y="4454439"/>
            <a:ext cx="826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07317" y="4910986"/>
            <a:ext cx="826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1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44311"/>
            <a:ext cx="10646479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invent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inventor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84995" y="2381360"/>
            <a:ext cx="10022004" cy="31491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4678" y="2707674"/>
            <a:ext cx="9045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was a great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invent          B. invitation          C. invention          D. inventor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who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 plane?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invent          B. invented          C. inventor          D. invention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88349" y="3266148"/>
            <a:ext cx="4296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88348" y="4167373"/>
            <a:ext cx="4296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7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918649"/>
            <a:ext cx="10022004" cy="31491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4678" y="2244963"/>
            <a:ext cx="904599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man is 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of things all these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invention;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inventor;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inventor;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invented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invention;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88349" y="2318692"/>
            <a:ext cx="4296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53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461" y="2794266"/>
            <a:ext cx="10984461" cy="178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4" y="2223440"/>
            <a:ext cx="61344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tire—__________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疲劳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；困倦的”）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形容词，表示“使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疲劳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的；累人的”）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raise—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serve—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7504" y="3116958"/>
            <a:ext cx="5871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hang—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east—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pollute—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wonder—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Japan—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74640" y="3191583"/>
            <a:ext cx="9364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19554" y="4099280"/>
            <a:ext cx="9364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774640" y="5010011"/>
            <a:ext cx="106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97596" y="5479454"/>
            <a:ext cx="10639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45643" y="3163839"/>
            <a:ext cx="9364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80250" y="3630590"/>
            <a:ext cx="11485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eastern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45643" y="4080075"/>
            <a:ext cx="12494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81175" y="4552338"/>
            <a:ext cx="14624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363783" y="4988046"/>
            <a:ext cx="14624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4" y="1799068"/>
            <a:ext cx="533162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science—__________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advantage—____________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invent—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名词，表示物）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discover—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develop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9349" y="2230593"/>
            <a:ext cx="53316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know—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produce—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visit—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pride—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Europe—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0154" y="2307712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2160" y="2747725"/>
            <a:ext cx="17769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disadvantage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59166" y="3242067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915097" y="3672954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9602" y="4126514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18251" y="4578796"/>
            <a:ext cx="17670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59250" y="2285677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21819" y="2738598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90325" y="3202166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3318" y="3650915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20831" y="4104479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53539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of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中间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占据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（空间）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占用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（时间）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奇观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俯视；向下看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超过；多于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闻名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著名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各种各样的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63547" y="2676965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5889" y="3151920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52829" y="3130531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2395" y="4063392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70504" y="4063391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19769" y="4064037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73576" y="4972710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3092" y="2677610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93493" y="2676964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718453" y="3140901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36749" y="3130530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63214" y="3591976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05436" y="3591975"/>
            <a:ext cx="1266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549685"/>
            <a:ext cx="535392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缩短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着陆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step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走出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手工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失去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控制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无法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管理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1994855"/>
            <a:ext cx="58200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happen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碰巧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present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，目前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__________ ________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感兴趣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不为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所知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骄傲</a:t>
            </a:r>
          </a:p>
        </p:txBody>
      </p:sp>
      <p:sp>
        <p:nvSpPr>
          <p:cNvPr id="53" name="动作按钮: 后退或前一项 5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90669" y="2084815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03175" y="2073798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78605" y="2515702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63347" y="2990756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87968" y="3426538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03174" y="3430393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78604" y="3895470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10856" y="3900814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65903" y="2060919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96418" y="2515701"/>
            <a:ext cx="969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96418" y="2977509"/>
            <a:ext cx="136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47215" y="2977508"/>
            <a:ext cx="7082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696418" y="3426538"/>
            <a:ext cx="7082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04697" y="3427917"/>
            <a:ext cx="136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unknown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041175" y="3419142"/>
            <a:ext cx="6675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87992" y="3875567"/>
            <a:ext cx="637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89194" y="3864549"/>
            <a:ext cx="9256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66510" y="3873586"/>
            <a:ext cx="637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05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30" grpId="0"/>
      <p:bldP spid="31" grpId="0"/>
      <p:bldP spid="32" grpId="0"/>
      <p:bldP spid="33" grpId="0"/>
      <p:bldP spid="34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22871"/>
            <a:ext cx="110189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wonder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名词，意为“奇观，奇迹”。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wonder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(that)…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“奇怪的是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；令人惊奇的是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wonder that he wasn’t injured in the terrible accident.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no wonder (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that)…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(that)…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意为“难怪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不足为奇”。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wonder that you’re so tired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 about 800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just now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10453"/>
            <a:ext cx="107238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动词，意为“想知道，琢磨”。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wonder 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who/ what/ when/ where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引导的宾语从句”。例如：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were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young,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wondered where we came from.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wonder +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if/ 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的宾语从句”。例如：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 if he can take your advice.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wonder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疑问词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 wondering what to do next.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感到疑惑”。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wonder about her reason for leaving.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7781</TotalTime>
  <Words>2450</Words>
  <Application>Microsoft Office PowerPoint</Application>
  <PresentationFormat>宽屏</PresentationFormat>
  <Paragraphs>330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575</cp:revision>
  <dcterms:created xsi:type="dcterms:W3CDTF">2021-01-09T07:33:53Z</dcterms:created>
  <dcterms:modified xsi:type="dcterms:W3CDTF">2021-01-30T07:37:51Z</dcterms:modified>
</cp:coreProperties>
</file>