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notesSlides/notesSlide2.xml" ContentType="application/vnd.openxmlformats-officedocument.presentationml.notesSlide+xml"/>
  <Override PartName="/ppt/tags/tag8.xml" ContentType="application/vnd.openxmlformats-officedocument.presentationml.tags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Layouts/slideLayout6.xml" ContentType="application/vnd.openxmlformats-officedocument.presentationml.slideLayout+xml"/>
  <Override PartName="/ppt/tags/tag4.xml" ContentType="application/vnd.openxmlformats-officedocument.presentationml.tags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27.xml" ContentType="application/vnd.openxmlformats-officedocument.presentationml.notesSlide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notesSlides/notesSlide34.xml" ContentType="application/vnd.openxmlformats-officedocument.presentationml.notes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notesSlides/notesSlide23.xml" ContentType="application/vnd.openxmlformats-officedocument.presentationml.notesSlide+xml"/>
  <Override PartName="/docProps/custom.xml" ContentType="application/vnd.openxmlformats-officedocument.custom-properties+xml"/>
  <Override PartName="/ppt/notesSlides/notesSlide12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7.xml" ContentType="application/vnd.openxmlformats-officedocument.presentationml.notesSlide+xml"/>
  <Override PartName="/ppt/tags/tag12.xml" ContentType="application/vnd.openxmlformats-officedocument.presentationml.tags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tags/tag7.xml" ContentType="application/vnd.openxmlformats-officedocument.presentationml.tag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ags/tag5.xml" ContentType="application/vnd.openxmlformats-officedocument.presentationml.tags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Layouts/slideLayout3.xml" ContentType="application/vnd.openxmlformats-officedocument.presentationml.slideLayout+xml"/>
  <Override PartName="/ppt/tags/tag3.xml" ContentType="application/vnd.openxmlformats-officedocument.presentationml.tags+xml"/>
  <Default Extension="jpeg" ContentType="image/jpeg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3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3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handoutMasters/handoutMaster1.xml" ContentType="application/vnd.openxmlformats-officedocument.presentationml.handoutMaster+xml"/>
  <Override PartName="/ppt/notesSlides/notesSlide4.xml" ContentType="application/vnd.openxmlformats-officedocument.presentationml.notesSlide+xml"/>
  <Override PartName="/ppt/tags/tag11.xml" ContentType="application/vnd.openxmlformats-officedocument.presentationml.tags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Layouts/slideLayout8.xml" ContentType="application/vnd.openxmlformats-officedocument.presentationml.slideLayout+xml"/>
  <Override PartName="/ppt/tags/tag6.xml" ContentType="application/vnd.openxmlformats-officedocument.presentationml.tags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notesSlides/notesSlide29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tags/tag2.xml" ContentType="application/vnd.openxmlformats-officedocument.presentationml.tags+xml"/>
  <Override PartName="/ppt/notesSlides/notesSlide18.xml" ContentType="application/vnd.openxmlformats-officedocument.presentationml.notesSlide+xml"/>
  <Override PartName="/ppt/notesSlides/notesSlide36.xml" ContentType="application/vnd.openxmlformats-officedocument.presentationml.notes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notesSlides/notesSlide25.xml" ContentType="application/vnd.openxmlformats-officedocument.presentationml.notes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10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1"/>
  </p:notesMasterIdLst>
  <p:handoutMasterIdLst>
    <p:handoutMasterId r:id="rId62"/>
  </p:handoutMasterIdLst>
  <p:sldIdLst>
    <p:sldId id="257" r:id="rId2"/>
    <p:sldId id="258" r:id="rId3"/>
    <p:sldId id="259" r:id="rId4"/>
    <p:sldId id="261" r:id="rId5"/>
    <p:sldId id="272" r:id="rId6"/>
    <p:sldId id="274" r:id="rId7"/>
    <p:sldId id="273" r:id="rId8"/>
    <p:sldId id="260" r:id="rId9"/>
    <p:sldId id="265" r:id="rId10"/>
    <p:sldId id="262" r:id="rId11"/>
    <p:sldId id="548" r:id="rId12"/>
    <p:sldId id="549" r:id="rId13"/>
    <p:sldId id="276" r:id="rId14"/>
    <p:sldId id="550" r:id="rId15"/>
    <p:sldId id="551" r:id="rId16"/>
    <p:sldId id="297" r:id="rId17"/>
    <p:sldId id="298" r:id="rId18"/>
    <p:sldId id="553" r:id="rId19"/>
    <p:sldId id="554" r:id="rId20"/>
    <p:sldId id="555" r:id="rId21"/>
    <p:sldId id="556" r:id="rId22"/>
    <p:sldId id="557" r:id="rId23"/>
    <p:sldId id="558" r:id="rId24"/>
    <p:sldId id="559" r:id="rId25"/>
    <p:sldId id="560" r:id="rId26"/>
    <p:sldId id="561" r:id="rId27"/>
    <p:sldId id="562" r:id="rId28"/>
    <p:sldId id="563" r:id="rId29"/>
    <p:sldId id="304" r:id="rId30"/>
    <p:sldId id="305" r:id="rId31"/>
    <p:sldId id="564" r:id="rId32"/>
    <p:sldId id="565" r:id="rId33"/>
    <p:sldId id="566" r:id="rId34"/>
    <p:sldId id="568" r:id="rId35"/>
    <p:sldId id="569" r:id="rId36"/>
    <p:sldId id="570" r:id="rId37"/>
    <p:sldId id="571" r:id="rId38"/>
    <p:sldId id="572" r:id="rId39"/>
    <p:sldId id="573" r:id="rId40"/>
    <p:sldId id="574" r:id="rId41"/>
    <p:sldId id="578" r:id="rId42"/>
    <p:sldId id="576" r:id="rId43"/>
    <p:sldId id="579" r:id="rId44"/>
    <p:sldId id="580" r:id="rId45"/>
    <p:sldId id="581" r:id="rId46"/>
    <p:sldId id="582" r:id="rId47"/>
    <p:sldId id="583" r:id="rId48"/>
    <p:sldId id="584" r:id="rId49"/>
    <p:sldId id="356" r:id="rId50"/>
    <p:sldId id="275" r:id="rId51"/>
    <p:sldId id="527" r:id="rId52"/>
    <p:sldId id="586" r:id="rId53"/>
    <p:sldId id="587" r:id="rId54"/>
    <p:sldId id="537" r:id="rId55"/>
    <p:sldId id="370" r:id="rId56"/>
    <p:sldId id="371" r:id="rId57"/>
    <p:sldId id="588" r:id="rId58"/>
    <p:sldId id="376" r:id="rId59"/>
    <p:sldId id="538" r:id="rId6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DA251C"/>
    <a:srgbClr val="F5F5F5"/>
    <a:srgbClr val="4472C4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napToGrid="0" showGuides="1">
      <p:cViewPr varScale="1">
        <p:scale>
          <a:sx n="64" d="100"/>
          <a:sy n="64" d="100"/>
        </p:scale>
        <p:origin x="-724" y="-64"/>
      </p:cViewPr>
      <p:guideLst>
        <p:guide orient="horz" pos="2160"/>
        <p:guide pos="384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35BB56C-4931-4118-B3F5-299378C19C45}" type="datetimeFigureOut">
              <a:rPr lang="zh-CN" altLang="en-US" smtClean="0"/>
              <a:pPr/>
              <a:t>2021/9/23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1496906-7F17-49DB-A88E-BC92012453B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DFBB724-59E0-414B-B5B4-090993CEF57D}" type="datetimeFigureOut">
              <a:rPr lang="zh-CN" altLang="en-US" smtClean="0"/>
              <a:pPr/>
              <a:t>2021/9/23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530" y="1143000"/>
            <a:ext cx="548694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10E95EE-6685-4757-B717-501E08EF73F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10E95EE-6685-4757-B717-501E08EF73F5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10E95EE-6685-4757-B717-501E08EF73F5}" type="slidenum">
              <a:rPr lang="zh-CN" altLang="en-US" smtClean="0"/>
              <a:pPr/>
              <a:t>24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10E95EE-6685-4757-B717-501E08EF73F5}" type="slidenum">
              <a:rPr lang="zh-CN" altLang="en-US" smtClean="0"/>
              <a:pPr/>
              <a:t>25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10E95EE-6685-4757-B717-501E08EF73F5}" type="slidenum">
              <a:rPr lang="zh-CN" altLang="en-US" smtClean="0"/>
              <a:pPr/>
              <a:t>26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10E95EE-6685-4757-B717-501E08EF73F5}" type="slidenum">
              <a:rPr lang="zh-CN" altLang="en-US" smtClean="0"/>
              <a:pPr/>
              <a:t>27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10E95EE-6685-4757-B717-501E08EF73F5}" type="slidenum">
              <a:rPr lang="zh-CN" altLang="en-US" smtClean="0"/>
              <a:pPr/>
              <a:t>28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10E95EE-6685-4757-B717-501E08EF73F5}" type="slidenum">
              <a:rPr lang="zh-CN" altLang="en-US" smtClean="0"/>
              <a:pPr/>
              <a:t>30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10E95EE-6685-4757-B717-501E08EF73F5}" type="slidenum">
              <a:rPr lang="zh-CN" altLang="en-US" smtClean="0"/>
              <a:pPr/>
              <a:t>31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10E95EE-6685-4757-B717-501E08EF73F5}" type="slidenum">
              <a:rPr lang="zh-CN" altLang="en-US" smtClean="0"/>
              <a:pPr/>
              <a:t>32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10E95EE-6685-4757-B717-501E08EF73F5}" type="slidenum">
              <a:rPr lang="zh-CN" altLang="en-US" smtClean="0"/>
              <a:pPr/>
              <a:t>33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10E95EE-6685-4757-B717-501E08EF73F5}" type="slidenum">
              <a:rPr lang="zh-CN" altLang="en-US" smtClean="0"/>
              <a:pPr/>
              <a:t>34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10E95EE-6685-4757-B717-501E08EF73F5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10E95EE-6685-4757-B717-501E08EF73F5}" type="slidenum">
              <a:rPr lang="zh-CN" altLang="en-US" smtClean="0"/>
              <a:pPr/>
              <a:t>35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10E95EE-6685-4757-B717-501E08EF73F5}" type="slidenum">
              <a:rPr lang="zh-CN" altLang="en-US" smtClean="0"/>
              <a:pPr/>
              <a:t>36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10E95EE-6685-4757-B717-501E08EF73F5}" type="slidenum">
              <a:rPr lang="zh-CN" altLang="en-US" smtClean="0"/>
              <a:pPr/>
              <a:t>37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10E95EE-6685-4757-B717-501E08EF73F5}" type="slidenum">
              <a:rPr lang="zh-CN" altLang="en-US" smtClean="0"/>
              <a:pPr/>
              <a:t>38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10E95EE-6685-4757-B717-501E08EF73F5}" type="slidenum">
              <a:rPr lang="zh-CN" altLang="en-US" smtClean="0"/>
              <a:pPr/>
              <a:t>39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10E95EE-6685-4757-B717-501E08EF73F5}" type="slidenum">
              <a:rPr lang="zh-CN" altLang="en-US" smtClean="0"/>
              <a:pPr/>
              <a:t>40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10E95EE-6685-4757-B717-501E08EF73F5}" type="slidenum">
              <a:rPr lang="zh-CN" altLang="en-US" smtClean="0"/>
              <a:pPr/>
              <a:t>41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10E95EE-6685-4757-B717-501E08EF73F5}" type="slidenum">
              <a:rPr lang="zh-CN" altLang="en-US" smtClean="0"/>
              <a:pPr/>
              <a:t>42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10E95EE-6685-4757-B717-501E08EF73F5}" type="slidenum">
              <a:rPr lang="zh-CN" altLang="en-US" smtClean="0"/>
              <a:pPr/>
              <a:t>43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10E95EE-6685-4757-B717-501E08EF73F5}" type="slidenum">
              <a:rPr lang="zh-CN" altLang="en-US" smtClean="0"/>
              <a:pPr/>
              <a:t>44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10E95EE-6685-4757-B717-501E08EF73F5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10E95EE-6685-4757-B717-501E08EF73F5}" type="slidenum">
              <a:rPr lang="zh-CN" altLang="en-US" smtClean="0"/>
              <a:pPr/>
              <a:t>45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10E95EE-6685-4757-B717-501E08EF73F5}" type="slidenum">
              <a:rPr lang="zh-CN" altLang="en-US" smtClean="0"/>
              <a:pPr/>
              <a:t>46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10E95EE-6685-4757-B717-501E08EF73F5}" type="slidenum">
              <a:rPr lang="zh-CN" altLang="en-US" smtClean="0"/>
              <a:pPr/>
              <a:t>47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10E95EE-6685-4757-B717-501E08EF73F5}" type="slidenum">
              <a:rPr lang="zh-CN" altLang="en-US" smtClean="0"/>
              <a:pPr/>
              <a:t>48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10E95EE-6685-4757-B717-501E08EF73F5}" type="slidenum">
              <a:rPr lang="zh-CN" altLang="en-US" smtClean="0"/>
              <a:pPr/>
              <a:t>51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10E95EE-6685-4757-B717-501E08EF73F5}" type="slidenum">
              <a:rPr lang="zh-CN" altLang="en-US" smtClean="0"/>
              <a:pPr/>
              <a:t>54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10E95EE-6685-4757-B717-501E08EF73F5}" type="slidenum">
              <a:rPr lang="zh-CN" altLang="en-US" smtClean="0"/>
              <a:pPr/>
              <a:t>57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10E95EE-6685-4757-B717-501E08EF73F5}" type="slidenum">
              <a:rPr lang="zh-CN" altLang="en-US" smtClean="0"/>
              <a:pPr/>
              <a:t>59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10E95EE-6685-4757-B717-501E08EF73F5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10E95EE-6685-4757-B717-501E08EF73F5}" type="slidenum">
              <a:rPr lang="zh-CN" altLang="en-US" smtClean="0"/>
              <a:pPr/>
              <a:t>19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10E95EE-6685-4757-B717-501E08EF73F5}" type="slidenum">
              <a:rPr lang="zh-CN" altLang="en-US" smtClean="0"/>
              <a:pPr/>
              <a:t>20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10E95EE-6685-4757-B717-501E08EF73F5}" type="slidenum">
              <a:rPr lang="zh-CN" altLang="en-US" smtClean="0"/>
              <a:pPr/>
              <a:t>21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10E95EE-6685-4757-B717-501E08EF73F5}" type="slidenum">
              <a:rPr lang="zh-CN" altLang="en-US" smtClean="0"/>
              <a:pPr/>
              <a:t>22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10E95EE-6685-4757-B717-501E08EF73F5}" type="slidenum">
              <a:rPr lang="zh-CN" altLang="en-US" smtClean="0"/>
              <a:pPr/>
              <a:t>23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">
    <p:bg>
      <p:bgPr>
        <a:solidFill>
          <a:srgbClr val="DA251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 userDrawn="1"/>
        </p:nvGrpSpPr>
        <p:grpSpPr>
          <a:xfrm>
            <a:off x="5431187" y="263457"/>
            <a:ext cx="1330828" cy="2898940"/>
            <a:chOff x="5320236" y="0"/>
            <a:chExt cx="1566554" cy="3412757"/>
          </a:xfrm>
        </p:grpSpPr>
        <p:sp>
          <p:nvSpPr>
            <p:cNvPr id="5" name="任意多边形 3"/>
            <p:cNvSpPr/>
            <p:nvPr/>
          </p:nvSpPr>
          <p:spPr>
            <a:xfrm flipH="1">
              <a:off x="5320236" y="1239028"/>
              <a:ext cx="1566554" cy="2173729"/>
            </a:xfrm>
            <a:custGeom>
              <a:avLst/>
              <a:gdLst>
                <a:gd name="connsiteX0" fmla="*/ 1540683 w 2201932"/>
                <a:gd name="connsiteY0" fmla="*/ 0 h 3055372"/>
                <a:gd name="connsiteX1" fmla="*/ 1462917 w 2201932"/>
                <a:gd name="connsiteY1" fmla="*/ 0 h 3055372"/>
                <a:gd name="connsiteX2" fmla="*/ 739017 w 2201932"/>
                <a:gd name="connsiteY2" fmla="*/ 0 h 3055372"/>
                <a:gd name="connsiteX3" fmla="*/ 661251 w 2201932"/>
                <a:gd name="connsiteY3" fmla="*/ 0 h 3055372"/>
                <a:gd name="connsiteX4" fmla="*/ 673672 w 2201932"/>
                <a:gd name="connsiteY4" fmla="*/ 18403 h 3055372"/>
                <a:gd name="connsiteX5" fmla="*/ 608505 w 2201932"/>
                <a:gd name="connsiteY5" fmla="*/ 735857 h 3055372"/>
                <a:gd name="connsiteX6" fmla="*/ 394099 w 2201932"/>
                <a:gd name="connsiteY6" fmla="*/ 1099057 h 3055372"/>
                <a:gd name="connsiteX7" fmla="*/ 323727 w 2201932"/>
                <a:gd name="connsiteY7" fmla="*/ 1173138 h 3055372"/>
                <a:gd name="connsiteX8" fmla="*/ 323727 w 2201932"/>
                <a:gd name="connsiteY8" fmla="*/ 1174865 h 3055372"/>
                <a:gd name="connsiteX9" fmla="*/ 322465 w 2201932"/>
                <a:gd name="connsiteY9" fmla="*/ 1175906 h 3055372"/>
                <a:gd name="connsiteX10" fmla="*/ 0 w 2201932"/>
                <a:gd name="connsiteY10" fmla="*/ 1954406 h 3055372"/>
                <a:gd name="connsiteX11" fmla="*/ 1100966 w 2201932"/>
                <a:gd name="connsiteY11" fmla="*/ 3055372 h 3055372"/>
                <a:gd name="connsiteX12" fmla="*/ 2201932 w 2201932"/>
                <a:gd name="connsiteY12" fmla="*/ 1954406 h 3055372"/>
                <a:gd name="connsiteX13" fmla="*/ 1879467 w 2201932"/>
                <a:gd name="connsiteY13" fmla="*/ 1175906 h 3055372"/>
                <a:gd name="connsiteX14" fmla="*/ 1878207 w 2201932"/>
                <a:gd name="connsiteY14" fmla="*/ 1174866 h 3055372"/>
                <a:gd name="connsiteX15" fmla="*/ 1878207 w 2201932"/>
                <a:gd name="connsiteY15" fmla="*/ 1173138 h 3055372"/>
                <a:gd name="connsiteX16" fmla="*/ 1807835 w 2201932"/>
                <a:gd name="connsiteY16" fmla="*/ 1099057 h 3055372"/>
                <a:gd name="connsiteX17" fmla="*/ 1593429 w 2201932"/>
                <a:gd name="connsiteY17" fmla="*/ 735857 h 3055372"/>
                <a:gd name="connsiteX18" fmla="*/ 1528262 w 2201932"/>
                <a:gd name="connsiteY18" fmla="*/ 18403 h 3055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201932" h="3055372">
                  <a:moveTo>
                    <a:pt x="1540683" y="0"/>
                  </a:moveTo>
                  <a:lnTo>
                    <a:pt x="1462917" y="0"/>
                  </a:lnTo>
                  <a:lnTo>
                    <a:pt x="739017" y="0"/>
                  </a:lnTo>
                  <a:lnTo>
                    <a:pt x="661251" y="0"/>
                  </a:lnTo>
                  <a:lnTo>
                    <a:pt x="673672" y="18403"/>
                  </a:lnTo>
                  <a:cubicBezTo>
                    <a:pt x="746360" y="171028"/>
                    <a:pt x="726480" y="449921"/>
                    <a:pt x="608505" y="735857"/>
                  </a:cubicBezTo>
                  <a:cubicBezTo>
                    <a:pt x="549517" y="878825"/>
                    <a:pt x="474382" y="1003252"/>
                    <a:pt x="394099" y="1099057"/>
                  </a:cubicBezTo>
                  <a:lnTo>
                    <a:pt x="323727" y="1173138"/>
                  </a:lnTo>
                  <a:lnTo>
                    <a:pt x="323727" y="1174865"/>
                  </a:lnTo>
                  <a:lnTo>
                    <a:pt x="322465" y="1175906"/>
                  </a:lnTo>
                  <a:cubicBezTo>
                    <a:pt x="123230" y="1375141"/>
                    <a:pt x="0" y="1650383"/>
                    <a:pt x="0" y="1954406"/>
                  </a:cubicBezTo>
                  <a:cubicBezTo>
                    <a:pt x="0" y="2562453"/>
                    <a:pt x="492919" y="3055372"/>
                    <a:pt x="1100966" y="3055372"/>
                  </a:cubicBezTo>
                  <a:cubicBezTo>
                    <a:pt x="1709013" y="3055372"/>
                    <a:pt x="2201932" y="2562453"/>
                    <a:pt x="2201932" y="1954406"/>
                  </a:cubicBezTo>
                  <a:cubicBezTo>
                    <a:pt x="2201932" y="1650383"/>
                    <a:pt x="2078702" y="1375141"/>
                    <a:pt x="1879467" y="1175906"/>
                  </a:cubicBezTo>
                  <a:lnTo>
                    <a:pt x="1878207" y="1174866"/>
                  </a:lnTo>
                  <a:lnTo>
                    <a:pt x="1878207" y="1173138"/>
                  </a:lnTo>
                  <a:lnTo>
                    <a:pt x="1807835" y="1099057"/>
                  </a:lnTo>
                  <a:cubicBezTo>
                    <a:pt x="1727552" y="1003252"/>
                    <a:pt x="1652417" y="878825"/>
                    <a:pt x="1593429" y="735857"/>
                  </a:cubicBezTo>
                  <a:cubicBezTo>
                    <a:pt x="1475454" y="449921"/>
                    <a:pt x="1455574" y="171028"/>
                    <a:pt x="1528262" y="18403"/>
                  </a:cubicBezTo>
                  <a:close/>
                </a:path>
              </a:pathLst>
            </a:custGeom>
            <a:solidFill>
              <a:schemeClr val="bg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" name="任意多边形 4"/>
            <p:cNvSpPr/>
            <p:nvPr/>
          </p:nvSpPr>
          <p:spPr>
            <a:xfrm>
              <a:off x="5717475" y="0"/>
              <a:ext cx="770124" cy="1836118"/>
            </a:xfrm>
            <a:custGeom>
              <a:avLst/>
              <a:gdLst>
                <a:gd name="connsiteX0" fmla="*/ 352571 w 883454"/>
                <a:gd name="connsiteY0" fmla="*/ 0 h 2106319"/>
                <a:gd name="connsiteX1" fmla="*/ 530882 w 883454"/>
                <a:gd name="connsiteY1" fmla="*/ 0 h 2106319"/>
                <a:gd name="connsiteX2" fmla="*/ 530882 w 883454"/>
                <a:gd name="connsiteY2" fmla="*/ 685907 h 2106319"/>
                <a:gd name="connsiteX3" fmla="*/ 605180 w 883454"/>
                <a:gd name="connsiteY3" fmla="*/ 685907 h 2106319"/>
                <a:gd name="connsiteX4" fmla="*/ 764580 w 883454"/>
                <a:gd name="connsiteY4" fmla="*/ 845307 h 2106319"/>
                <a:gd name="connsiteX5" fmla="*/ 764580 w 883454"/>
                <a:gd name="connsiteY5" fmla="*/ 861100 h 2106319"/>
                <a:gd name="connsiteX6" fmla="*/ 771250 w 883454"/>
                <a:gd name="connsiteY6" fmla="*/ 862448 h 2106319"/>
                <a:gd name="connsiteX7" fmla="*/ 883454 w 883454"/>
                <a:gd name="connsiteY7" fmla="*/ 1031724 h 2106319"/>
                <a:gd name="connsiteX8" fmla="*/ 883454 w 883454"/>
                <a:gd name="connsiteY8" fmla="*/ 1040503 h 2106319"/>
                <a:gd name="connsiteX9" fmla="*/ 883454 w 883454"/>
                <a:gd name="connsiteY9" fmla="*/ 1134392 h 2106319"/>
                <a:gd name="connsiteX10" fmla="*/ 883454 w 883454"/>
                <a:gd name="connsiteY10" fmla="*/ 2106319 h 2106319"/>
                <a:gd name="connsiteX11" fmla="*/ 0 w 883454"/>
                <a:gd name="connsiteY11" fmla="*/ 2106319 h 2106319"/>
                <a:gd name="connsiteX12" fmla="*/ 0 w 883454"/>
                <a:gd name="connsiteY12" fmla="*/ 1134392 h 2106319"/>
                <a:gd name="connsiteX13" fmla="*/ 0 w 883454"/>
                <a:gd name="connsiteY13" fmla="*/ 1040503 h 2106319"/>
                <a:gd name="connsiteX14" fmla="*/ 0 w 883454"/>
                <a:gd name="connsiteY14" fmla="*/ 1031724 h 2106319"/>
                <a:gd name="connsiteX15" fmla="*/ 112204 w 883454"/>
                <a:gd name="connsiteY15" fmla="*/ 862448 h 2106319"/>
                <a:gd name="connsiteX16" fmla="*/ 118875 w 883454"/>
                <a:gd name="connsiteY16" fmla="*/ 861100 h 2106319"/>
                <a:gd name="connsiteX17" fmla="*/ 118875 w 883454"/>
                <a:gd name="connsiteY17" fmla="*/ 845307 h 2106319"/>
                <a:gd name="connsiteX18" fmla="*/ 278275 w 883454"/>
                <a:gd name="connsiteY18" fmla="*/ 685907 h 2106319"/>
                <a:gd name="connsiteX19" fmla="*/ 352571 w 883454"/>
                <a:gd name="connsiteY19" fmla="*/ 685907 h 2106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883454" h="2106319">
                  <a:moveTo>
                    <a:pt x="352571" y="0"/>
                  </a:moveTo>
                  <a:lnTo>
                    <a:pt x="530882" y="0"/>
                  </a:lnTo>
                  <a:lnTo>
                    <a:pt x="530882" y="685907"/>
                  </a:lnTo>
                  <a:lnTo>
                    <a:pt x="605180" y="685907"/>
                  </a:lnTo>
                  <a:cubicBezTo>
                    <a:pt x="693214" y="685907"/>
                    <a:pt x="764580" y="757272"/>
                    <a:pt x="764580" y="845307"/>
                  </a:cubicBezTo>
                  <a:lnTo>
                    <a:pt x="764580" y="861100"/>
                  </a:lnTo>
                  <a:lnTo>
                    <a:pt x="771250" y="862448"/>
                  </a:lnTo>
                  <a:cubicBezTo>
                    <a:pt x="837189" y="890337"/>
                    <a:pt x="883454" y="955628"/>
                    <a:pt x="883454" y="1031724"/>
                  </a:cubicBezTo>
                  <a:lnTo>
                    <a:pt x="883454" y="1040503"/>
                  </a:lnTo>
                  <a:lnTo>
                    <a:pt x="883454" y="1134392"/>
                  </a:lnTo>
                  <a:lnTo>
                    <a:pt x="883454" y="2106319"/>
                  </a:lnTo>
                  <a:lnTo>
                    <a:pt x="0" y="2106319"/>
                  </a:lnTo>
                  <a:lnTo>
                    <a:pt x="0" y="1134392"/>
                  </a:lnTo>
                  <a:lnTo>
                    <a:pt x="0" y="1040503"/>
                  </a:lnTo>
                  <a:lnTo>
                    <a:pt x="0" y="1031724"/>
                  </a:lnTo>
                  <a:cubicBezTo>
                    <a:pt x="0" y="955628"/>
                    <a:pt x="46266" y="890337"/>
                    <a:pt x="112204" y="862448"/>
                  </a:cubicBezTo>
                  <a:lnTo>
                    <a:pt x="118875" y="861100"/>
                  </a:lnTo>
                  <a:lnTo>
                    <a:pt x="118875" y="845307"/>
                  </a:lnTo>
                  <a:cubicBezTo>
                    <a:pt x="118875" y="757272"/>
                    <a:pt x="190240" y="685907"/>
                    <a:pt x="278275" y="685907"/>
                  </a:cubicBezTo>
                  <a:lnTo>
                    <a:pt x="352571" y="685907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6"/>
          <p:cNvSpPr txBox="1"/>
          <p:nvPr userDrawn="1"/>
        </p:nvSpPr>
        <p:spPr>
          <a:xfrm>
            <a:off x="4290660" y="5331023"/>
            <a:ext cx="3611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  <a:latin typeface="+mn-ea"/>
              </a:rPr>
              <a:t>2022</a:t>
            </a:r>
            <a:r>
              <a:rPr lang="zh-CN" altLang="en-US" sz="2000" dirty="0">
                <a:solidFill>
                  <a:schemeClr val="bg1"/>
                </a:solidFill>
                <a:latin typeface="+mn-ea"/>
              </a:rPr>
              <a:t>版</a:t>
            </a:r>
            <a:r>
              <a:rPr lang="en-US" altLang="zh-CN" sz="2000" dirty="0">
                <a:solidFill>
                  <a:schemeClr val="bg1"/>
                </a:solidFill>
                <a:latin typeface="+mn-ea"/>
              </a:rPr>
              <a:t>《</a:t>
            </a:r>
            <a:r>
              <a:rPr lang="zh-CN" altLang="en-US" sz="2000" dirty="0">
                <a:solidFill>
                  <a:schemeClr val="bg1"/>
                </a:solidFill>
                <a:latin typeface="+mn-ea"/>
              </a:rPr>
              <a:t>高考帮</a:t>
            </a:r>
            <a:r>
              <a:rPr lang="en-US" altLang="zh-CN" sz="2000" dirty="0">
                <a:solidFill>
                  <a:schemeClr val="bg1"/>
                </a:solidFill>
                <a:latin typeface="+mn-ea"/>
              </a:rPr>
              <a:t>》</a:t>
            </a:r>
            <a:r>
              <a:rPr lang="zh-CN" altLang="en-US" sz="2000" dirty="0">
                <a:solidFill>
                  <a:schemeClr val="bg1"/>
                </a:solidFill>
                <a:latin typeface="+mn-ea"/>
              </a:rPr>
              <a:t>配套</a:t>
            </a:r>
            <a:r>
              <a:rPr lang="en-US" altLang="zh-CN" sz="2000" dirty="0">
                <a:solidFill>
                  <a:schemeClr val="bg1"/>
                </a:solidFill>
                <a:latin typeface="+mn-ea"/>
              </a:rPr>
              <a:t>PPT</a:t>
            </a:r>
            <a:r>
              <a:rPr lang="zh-CN" altLang="en-US" sz="2000" dirty="0">
                <a:solidFill>
                  <a:schemeClr val="bg1"/>
                </a:solidFill>
                <a:latin typeface="+mn-ea"/>
              </a:rPr>
              <a:t>课件</a:t>
            </a:r>
          </a:p>
        </p:txBody>
      </p:sp>
      <p:grpSp>
        <p:nvGrpSpPr>
          <p:cNvPr id="8" name="组合 7"/>
          <p:cNvGrpSpPr/>
          <p:nvPr userDrawn="1"/>
        </p:nvGrpSpPr>
        <p:grpSpPr>
          <a:xfrm>
            <a:off x="3713220" y="3595403"/>
            <a:ext cx="4765100" cy="1454328"/>
            <a:chOff x="2452571" y="1771159"/>
            <a:chExt cx="7813430" cy="2384926"/>
          </a:xfrm>
          <a:solidFill>
            <a:schemeClr val="bg1"/>
          </a:solidFill>
        </p:grpSpPr>
        <p:sp>
          <p:nvSpPr>
            <p:cNvPr id="9" name="任意多边形 7"/>
            <p:cNvSpPr/>
            <p:nvPr/>
          </p:nvSpPr>
          <p:spPr>
            <a:xfrm>
              <a:off x="2452571" y="1771159"/>
              <a:ext cx="2425034" cy="2384926"/>
            </a:xfrm>
            <a:custGeom>
              <a:avLst/>
              <a:gdLst>
                <a:gd name="connsiteX0" fmla="*/ 1061316 w 2425034"/>
                <a:gd name="connsiteY0" fmla="*/ 1820801 h 2384926"/>
                <a:gd name="connsiteX1" fmla="*/ 1061316 w 2425034"/>
                <a:gd name="connsiteY1" fmla="*/ 1934497 h 2384926"/>
                <a:gd name="connsiteX2" fmla="*/ 1412696 w 2425034"/>
                <a:gd name="connsiteY2" fmla="*/ 1934497 h 2384926"/>
                <a:gd name="connsiteX3" fmla="*/ 1412696 w 2425034"/>
                <a:gd name="connsiteY3" fmla="*/ 1820801 h 2384926"/>
                <a:gd name="connsiteX4" fmla="*/ 120868 w 2425034"/>
                <a:gd name="connsiteY4" fmla="*/ 1206315 h 2384926"/>
                <a:gd name="connsiteX5" fmla="*/ 2325416 w 2425034"/>
                <a:gd name="connsiteY5" fmla="*/ 1206315 h 2384926"/>
                <a:gd name="connsiteX6" fmla="*/ 2325416 w 2425034"/>
                <a:gd name="connsiteY6" fmla="*/ 1212974 h 2384926"/>
                <a:gd name="connsiteX7" fmla="*/ 2327059 w 2425034"/>
                <a:gd name="connsiteY7" fmla="*/ 1212974 h 2384926"/>
                <a:gd name="connsiteX8" fmla="*/ 2327059 w 2425034"/>
                <a:gd name="connsiteY8" fmla="*/ 2009089 h 2384926"/>
                <a:gd name="connsiteX9" fmla="*/ 2326257 w 2425034"/>
                <a:gd name="connsiteY9" fmla="*/ 2009089 h 2384926"/>
                <a:gd name="connsiteX10" fmla="*/ 2321117 w 2425034"/>
                <a:gd name="connsiteY10" fmla="*/ 2099646 h 2384926"/>
                <a:gd name="connsiteX11" fmla="*/ 2053758 w 2425034"/>
                <a:gd name="connsiteY11" fmla="*/ 2379579 h 2384926"/>
                <a:gd name="connsiteX12" fmla="*/ 1577842 w 2425034"/>
                <a:gd name="connsiteY12" fmla="*/ 2384926 h 2384926"/>
                <a:gd name="connsiteX13" fmla="*/ 1524872 w 2425034"/>
                <a:gd name="connsiteY13" fmla="*/ 2164897 h 2384926"/>
                <a:gd name="connsiteX14" fmla="*/ 647316 w 2425034"/>
                <a:gd name="connsiteY14" fmla="*/ 2164897 h 2384926"/>
                <a:gd name="connsiteX15" fmla="*/ 647316 w 2425034"/>
                <a:gd name="connsiteY15" fmla="*/ 2111952 h 2384926"/>
                <a:gd name="connsiteX16" fmla="*/ 647316 w 2425034"/>
                <a:gd name="connsiteY16" fmla="*/ 1934497 h 2384926"/>
                <a:gd name="connsiteX17" fmla="*/ 647316 w 2425034"/>
                <a:gd name="connsiteY17" fmla="*/ 1820801 h 2384926"/>
                <a:gd name="connsiteX18" fmla="*/ 647316 w 2425034"/>
                <a:gd name="connsiteY18" fmla="*/ 1669136 h 2384926"/>
                <a:gd name="connsiteX19" fmla="*/ 647316 w 2425034"/>
                <a:gd name="connsiteY19" fmla="*/ 1590401 h 2384926"/>
                <a:gd name="connsiteX20" fmla="*/ 1777716 w 2425034"/>
                <a:gd name="connsiteY20" fmla="*/ 1590401 h 2384926"/>
                <a:gd name="connsiteX21" fmla="*/ 1777716 w 2425034"/>
                <a:gd name="connsiteY21" fmla="*/ 1663372 h 2384926"/>
                <a:gd name="connsiteX22" fmla="*/ 1777716 w 2425034"/>
                <a:gd name="connsiteY22" fmla="*/ 1820801 h 2384926"/>
                <a:gd name="connsiteX23" fmla="*/ 1777716 w 2425034"/>
                <a:gd name="connsiteY23" fmla="*/ 1934497 h 2384926"/>
                <a:gd name="connsiteX24" fmla="*/ 1777716 w 2425034"/>
                <a:gd name="connsiteY24" fmla="*/ 2084915 h 2384926"/>
                <a:gd name="connsiteX25" fmla="*/ 1781042 w 2425034"/>
                <a:gd name="connsiteY25" fmla="*/ 2084805 h 2384926"/>
                <a:gd name="connsiteX26" fmla="*/ 1922413 w 2425034"/>
                <a:gd name="connsiteY26" fmla="*/ 2040094 h 2384926"/>
                <a:gd name="connsiteX27" fmla="*/ 1939371 w 2425034"/>
                <a:gd name="connsiteY27" fmla="*/ 2009089 h 2384926"/>
                <a:gd name="connsiteX28" fmla="*/ 1938259 w 2425034"/>
                <a:gd name="connsiteY28" fmla="*/ 2009089 h 2384926"/>
                <a:gd name="connsiteX29" fmla="*/ 1938259 w 2425034"/>
                <a:gd name="connsiteY29" fmla="*/ 1505115 h 2384926"/>
                <a:gd name="connsiteX30" fmla="*/ 508382 w 2425034"/>
                <a:gd name="connsiteY30" fmla="*/ 1505115 h 2384926"/>
                <a:gd name="connsiteX31" fmla="*/ 508382 w 2425034"/>
                <a:gd name="connsiteY31" fmla="*/ 2375891 h 2384926"/>
                <a:gd name="connsiteX32" fmla="*/ 94382 w 2425034"/>
                <a:gd name="connsiteY32" fmla="*/ 2375891 h 2384926"/>
                <a:gd name="connsiteX33" fmla="*/ 94382 w 2425034"/>
                <a:gd name="connsiteY33" fmla="*/ 1209289 h 2384926"/>
                <a:gd name="connsiteX34" fmla="*/ 120868 w 2425034"/>
                <a:gd name="connsiteY34" fmla="*/ 1209289 h 2384926"/>
                <a:gd name="connsiteX35" fmla="*/ 737010 w 2425034"/>
                <a:gd name="connsiteY35" fmla="*/ 804711 h 2384926"/>
                <a:gd name="connsiteX36" fmla="*/ 737010 w 2425034"/>
                <a:gd name="connsiteY36" fmla="*/ 889879 h 2384926"/>
                <a:gd name="connsiteX37" fmla="*/ 1688043 w 2425034"/>
                <a:gd name="connsiteY37" fmla="*/ 889879 h 2384926"/>
                <a:gd name="connsiteX38" fmla="*/ 1688043 w 2425034"/>
                <a:gd name="connsiteY38" fmla="*/ 804711 h 2384926"/>
                <a:gd name="connsiteX39" fmla="*/ 323010 w 2425034"/>
                <a:gd name="connsiteY39" fmla="*/ 564323 h 2384926"/>
                <a:gd name="connsiteX40" fmla="*/ 737010 w 2425034"/>
                <a:gd name="connsiteY40" fmla="*/ 564323 h 2384926"/>
                <a:gd name="connsiteX41" fmla="*/ 737010 w 2425034"/>
                <a:gd name="connsiteY41" fmla="*/ 574311 h 2384926"/>
                <a:gd name="connsiteX42" fmla="*/ 1688043 w 2425034"/>
                <a:gd name="connsiteY42" fmla="*/ 574311 h 2384926"/>
                <a:gd name="connsiteX43" fmla="*/ 1688043 w 2425034"/>
                <a:gd name="connsiteY43" fmla="*/ 570034 h 2384926"/>
                <a:gd name="connsiteX44" fmla="*/ 2102043 w 2425034"/>
                <a:gd name="connsiteY44" fmla="*/ 570034 h 2384926"/>
                <a:gd name="connsiteX45" fmla="*/ 2102043 w 2425034"/>
                <a:gd name="connsiteY45" fmla="*/ 1120278 h 2384926"/>
                <a:gd name="connsiteX46" fmla="*/ 2087010 w 2425034"/>
                <a:gd name="connsiteY46" fmla="*/ 1120278 h 2384926"/>
                <a:gd name="connsiteX47" fmla="*/ 2087010 w 2425034"/>
                <a:gd name="connsiteY47" fmla="*/ 1120279 h 2384926"/>
                <a:gd name="connsiteX48" fmla="*/ 323010 w 2425034"/>
                <a:gd name="connsiteY48" fmla="*/ 1120279 h 2384926"/>
                <a:gd name="connsiteX49" fmla="*/ 323010 w 2425034"/>
                <a:gd name="connsiteY49" fmla="*/ 1120278 h 2384926"/>
                <a:gd name="connsiteX50" fmla="*/ 323010 w 2425034"/>
                <a:gd name="connsiteY50" fmla="*/ 889879 h 2384926"/>
                <a:gd name="connsiteX51" fmla="*/ 323010 w 2425034"/>
                <a:gd name="connsiteY51" fmla="*/ 804711 h 2384926"/>
                <a:gd name="connsiteX52" fmla="*/ 323010 w 2425034"/>
                <a:gd name="connsiteY52" fmla="*/ 574311 h 2384926"/>
                <a:gd name="connsiteX53" fmla="*/ 1406726 w 2425034"/>
                <a:gd name="connsiteY53" fmla="*/ 0 h 2384926"/>
                <a:gd name="connsiteX54" fmla="*/ 1465455 w 2425034"/>
                <a:gd name="connsiteY54" fmla="*/ 189739 h 2384926"/>
                <a:gd name="connsiteX55" fmla="*/ 2425034 w 2425034"/>
                <a:gd name="connsiteY55" fmla="*/ 189739 h 2384926"/>
                <a:gd name="connsiteX56" fmla="*/ 2425034 w 2425034"/>
                <a:gd name="connsiteY56" fmla="*/ 488539 h 2384926"/>
                <a:gd name="connsiteX57" fmla="*/ 0 w 2425034"/>
                <a:gd name="connsiteY57" fmla="*/ 488539 h 2384926"/>
                <a:gd name="connsiteX58" fmla="*/ 0 w 2425034"/>
                <a:gd name="connsiteY58" fmla="*/ 189739 h 2384926"/>
                <a:gd name="connsiteX59" fmla="*/ 993504 w 2425034"/>
                <a:gd name="connsiteY59" fmla="*/ 189739 h 2384926"/>
                <a:gd name="connsiteX60" fmla="*/ 930811 w 2425034"/>
                <a:gd name="connsiteY60" fmla="*/ 5347 h 2384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2425034" h="2384926">
                  <a:moveTo>
                    <a:pt x="1061316" y="1820801"/>
                  </a:moveTo>
                  <a:lnTo>
                    <a:pt x="1061316" y="1934497"/>
                  </a:lnTo>
                  <a:lnTo>
                    <a:pt x="1412696" y="1934497"/>
                  </a:lnTo>
                  <a:lnTo>
                    <a:pt x="1412696" y="1820801"/>
                  </a:lnTo>
                  <a:close/>
                  <a:moveTo>
                    <a:pt x="120868" y="1206315"/>
                  </a:moveTo>
                  <a:lnTo>
                    <a:pt x="2325416" y="1206315"/>
                  </a:lnTo>
                  <a:lnTo>
                    <a:pt x="2325416" y="1212974"/>
                  </a:lnTo>
                  <a:lnTo>
                    <a:pt x="2327059" y="1212974"/>
                  </a:lnTo>
                  <a:lnTo>
                    <a:pt x="2327059" y="2009089"/>
                  </a:lnTo>
                  <a:lnTo>
                    <a:pt x="2326257" y="2009089"/>
                  </a:lnTo>
                  <a:lnTo>
                    <a:pt x="2321117" y="2099646"/>
                  </a:lnTo>
                  <a:cubicBezTo>
                    <a:pt x="2304667" y="2292239"/>
                    <a:pt x="2254952" y="2303156"/>
                    <a:pt x="2053758" y="2379579"/>
                  </a:cubicBezTo>
                  <a:lnTo>
                    <a:pt x="1577842" y="2384926"/>
                  </a:lnTo>
                  <a:lnTo>
                    <a:pt x="1524872" y="2164897"/>
                  </a:lnTo>
                  <a:lnTo>
                    <a:pt x="647316" y="2164897"/>
                  </a:lnTo>
                  <a:lnTo>
                    <a:pt x="647316" y="2111952"/>
                  </a:lnTo>
                  <a:lnTo>
                    <a:pt x="647316" y="1934497"/>
                  </a:lnTo>
                  <a:lnTo>
                    <a:pt x="647316" y="1820801"/>
                  </a:lnTo>
                  <a:lnTo>
                    <a:pt x="647316" y="1669136"/>
                  </a:lnTo>
                  <a:lnTo>
                    <a:pt x="647316" y="1590401"/>
                  </a:lnTo>
                  <a:lnTo>
                    <a:pt x="1777716" y="1590401"/>
                  </a:lnTo>
                  <a:lnTo>
                    <a:pt x="1777716" y="1663372"/>
                  </a:lnTo>
                  <a:lnTo>
                    <a:pt x="1777716" y="1820801"/>
                  </a:lnTo>
                  <a:lnTo>
                    <a:pt x="1777716" y="1934497"/>
                  </a:lnTo>
                  <a:lnTo>
                    <a:pt x="1777716" y="2084915"/>
                  </a:lnTo>
                  <a:lnTo>
                    <a:pt x="1781042" y="2084805"/>
                  </a:lnTo>
                  <a:cubicBezTo>
                    <a:pt x="1843205" y="2079959"/>
                    <a:pt x="1894840" y="2068722"/>
                    <a:pt x="1922413" y="2040094"/>
                  </a:cubicBezTo>
                  <a:lnTo>
                    <a:pt x="1939371" y="2009089"/>
                  </a:lnTo>
                  <a:lnTo>
                    <a:pt x="1938259" y="2009089"/>
                  </a:lnTo>
                  <a:lnTo>
                    <a:pt x="1938259" y="1505115"/>
                  </a:lnTo>
                  <a:lnTo>
                    <a:pt x="508382" y="1505115"/>
                  </a:lnTo>
                  <a:lnTo>
                    <a:pt x="508382" y="2375891"/>
                  </a:lnTo>
                  <a:lnTo>
                    <a:pt x="94382" y="2375891"/>
                  </a:lnTo>
                  <a:lnTo>
                    <a:pt x="94382" y="1209289"/>
                  </a:lnTo>
                  <a:lnTo>
                    <a:pt x="120868" y="1209289"/>
                  </a:lnTo>
                  <a:close/>
                  <a:moveTo>
                    <a:pt x="737010" y="804711"/>
                  </a:moveTo>
                  <a:lnTo>
                    <a:pt x="737010" y="889879"/>
                  </a:lnTo>
                  <a:lnTo>
                    <a:pt x="1688043" y="889879"/>
                  </a:lnTo>
                  <a:lnTo>
                    <a:pt x="1688043" y="804711"/>
                  </a:lnTo>
                  <a:close/>
                  <a:moveTo>
                    <a:pt x="323010" y="564323"/>
                  </a:moveTo>
                  <a:lnTo>
                    <a:pt x="737010" y="564323"/>
                  </a:lnTo>
                  <a:lnTo>
                    <a:pt x="737010" y="574311"/>
                  </a:lnTo>
                  <a:lnTo>
                    <a:pt x="1688043" y="574311"/>
                  </a:lnTo>
                  <a:lnTo>
                    <a:pt x="1688043" y="570034"/>
                  </a:lnTo>
                  <a:lnTo>
                    <a:pt x="2102043" y="570034"/>
                  </a:lnTo>
                  <a:lnTo>
                    <a:pt x="2102043" y="1120278"/>
                  </a:lnTo>
                  <a:lnTo>
                    <a:pt x="2087010" y="1120278"/>
                  </a:lnTo>
                  <a:lnTo>
                    <a:pt x="2087010" y="1120279"/>
                  </a:lnTo>
                  <a:lnTo>
                    <a:pt x="323010" y="1120279"/>
                  </a:lnTo>
                  <a:lnTo>
                    <a:pt x="323010" y="1120278"/>
                  </a:lnTo>
                  <a:lnTo>
                    <a:pt x="323010" y="889879"/>
                  </a:lnTo>
                  <a:lnTo>
                    <a:pt x="323010" y="804711"/>
                  </a:lnTo>
                  <a:lnTo>
                    <a:pt x="323010" y="574311"/>
                  </a:lnTo>
                  <a:close/>
                  <a:moveTo>
                    <a:pt x="1406726" y="0"/>
                  </a:moveTo>
                  <a:lnTo>
                    <a:pt x="1465455" y="189739"/>
                  </a:lnTo>
                  <a:lnTo>
                    <a:pt x="2425034" y="189739"/>
                  </a:lnTo>
                  <a:lnTo>
                    <a:pt x="2425034" y="488539"/>
                  </a:lnTo>
                  <a:lnTo>
                    <a:pt x="0" y="488539"/>
                  </a:lnTo>
                  <a:lnTo>
                    <a:pt x="0" y="189739"/>
                  </a:lnTo>
                  <a:lnTo>
                    <a:pt x="993504" y="189739"/>
                  </a:lnTo>
                  <a:lnTo>
                    <a:pt x="930811" y="5347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0" name="任意多边形 8"/>
            <p:cNvSpPr/>
            <p:nvPr/>
          </p:nvSpPr>
          <p:spPr>
            <a:xfrm>
              <a:off x="5244267" y="1776506"/>
              <a:ext cx="2410925" cy="2352841"/>
            </a:xfrm>
            <a:custGeom>
              <a:avLst/>
              <a:gdLst>
                <a:gd name="connsiteX0" fmla="*/ 1204126 w 2410925"/>
                <a:gd name="connsiteY0" fmla="*/ 506623 h 2352841"/>
                <a:gd name="connsiteX1" fmla="*/ 1204126 w 2410925"/>
                <a:gd name="connsiteY1" fmla="*/ 663935 h 2352841"/>
                <a:gd name="connsiteX2" fmla="*/ 1371279 w 2410925"/>
                <a:gd name="connsiteY2" fmla="*/ 663935 h 2352841"/>
                <a:gd name="connsiteX3" fmla="*/ 1395381 w 2410925"/>
                <a:gd name="connsiteY3" fmla="*/ 648473 h 2352841"/>
                <a:gd name="connsiteX4" fmla="*/ 1590750 w 2410925"/>
                <a:gd name="connsiteY4" fmla="*/ 506623 h 2352841"/>
                <a:gd name="connsiteX5" fmla="*/ 815326 w 2410925"/>
                <a:gd name="connsiteY5" fmla="*/ 0 h 2352841"/>
                <a:gd name="connsiteX6" fmla="*/ 1204126 w 2410925"/>
                <a:gd name="connsiteY6" fmla="*/ 0 h 2352841"/>
                <a:gd name="connsiteX7" fmla="*/ 1204126 w 2410925"/>
                <a:gd name="connsiteY7" fmla="*/ 193423 h 2352841"/>
                <a:gd name="connsiteX8" fmla="*/ 1746067 w 2410925"/>
                <a:gd name="connsiteY8" fmla="*/ 193423 h 2352841"/>
                <a:gd name="connsiteX9" fmla="*/ 1746067 w 2410925"/>
                <a:gd name="connsiteY9" fmla="*/ 382790 h 2352841"/>
                <a:gd name="connsiteX10" fmla="*/ 1867558 w 2410925"/>
                <a:gd name="connsiteY10" fmla="*/ 281719 h 2352841"/>
                <a:gd name="connsiteX11" fmla="*/ 2069431 w 2410925"/>
                <a:gd name="connsiteY11" fmla="*/ 85558 h 2352841"/>
                <a:gd name="connsiteX12" fmla="*/ 2390273 w 2410925"/>
                <a:gd name="connsiteY12" fmla="*/ 315495 h 2352841"/>
                <a:gd name="connsiteX13" fmla="*/ 2108387 w 2410925"/>
                <a:gd name="connsiteY13" fmla="*/ 551406 h 2352841"/>
                <a:gd name="connsiteX14" fmla="*/ 1960645 w 2410925"/>
                <a:gd name="connsiteY14" fmla="*/ 663935 h 2352841"/>
                <a:gd name="connsiteX15" fmla="*/ 2410925 w 2410925"/>
                <a:gd name="connsiteY15" fmla="*/ 663935 h 2352841"/>
                <a:gd name="connsiteX16" fmla="*/ 2410925 w 2410925"/>
                <a:gd name="connsiteY16" fmla="*/ 977135 h 2352841"/>
                <a:gd name="connsiteX17" fmla="*/ 1520001 w 2410925"/>
                <a:gd name="connsiteY17" fmla="*/ 977135 h 2352841"/>
                <a:gd name="connsiteX18" fmla="*/ 1342759 w 2410925"/>
                <a:gd name="connsiteY18" fmla="*/ 1089236 h 2352841"/>
                <a:gd name="connsiteX19" fmla="*/ 2273209 w 2410925"/>
                <a:gd name="connsiteY19" fmla="*/ 1089236 h 2352841"/>
                <a:gd name="connsiteX20" fmla="*/ 2273209 w 2410925"/>
                <a:gd name="connsiteY20" fmla="*/ 1402436 h 2352841"/>
                <a:gd name="connsiteX21" fmla="*/ 897462 w 2410925"/>
                <a:gd name="connsiteY21" fmla="*/ 1402436 h 2352841"/>
                <a:gd name="connsiteX22" fmla="*/ 871670 w 2410925"/>
                <a:gd name="connsiteY22" fmla="*/ 1524612 h 2352841"/>
                <a:gd name="connsiteX23" fmla="*/ 2108899 w 2410925"/>
                <a:gd name="connsiteY23" fmla="*/ 1522298 h 2352841"/>
                <a:gd name="connsiteX24" fmla="*/ 2104554 w 2410925"/>
                <a:gd name="connsiteY24" fmla="*/ 1555327 h 2352841"/>
                <a:gd name="connsiteX25" fmla="*/ 2064084 w 2410925"/>
                <a:gd name="connsiteY25" fmla="*/ 2010610 h 2352841"/>
                <a:gd name="connsiteX26" fmla="*/ 1748589 w 2410925"/>
                <a:gd name="connsiteY26" fmla="*/ 2352841 h 2352841"/>
                <a:gd name="connsiteX27" fmla="*/ 925095 w 2410925"/>
                <a:gd name="connsiteY27" fmla="*/ 2342147 h 2352841"/>
                <a:gd name="connsiteX28" fmla="*/ 844884 w 2410925"/>
                <a:gd name="connsiteY28" fmla="*/ 2015957 h 2352841"/>
                <a:gd name="connsiteX29" fmla="*/ 1545389 w 2410925"/>
                <a:gd name="connsiteY29" fmla="*/ 2026652 h 2352841"/>
                <a:gd name="connsiteX30" fmla="*/ 1668379 w 2410925"/>
                <a:gd name="connsiteY30" fmla="*/ 1887620 h 2352841"/>
                <a:gd name="connsiteX31" fmla="*/ 1671698 w 2410925"/>
                <a:gd name="connsiteY31" fmla="*/ 1831201 h 2352841"/>
                <a:gd name="connsiteX32" fmla="*/ 556955 w 2410925"/>
                <a:gd name="connsiteY32" fmla="*/ 1831201 h 2352841"/>
                <a:gd name="connsiteX33" fmla="*/ 556955 w 2410925"/>
                <a:gd name="connsiteY33" fmla="*/ 1828800 h 2352841"/>
                <a:gd name="connsiteX34" fmla="*/ 433137 w 2410925"/>
                <a:gd name="connsiteY34" fmla="*/ 1828800 h 2352841"/>
                <a:gd name="connsiteX35" fmla="*/ 471764 w 2410925"/>
                <a:gd name="connsiteY35" fmla="*/ 1566130 h 2352841"/>
                <a:gd name="connsiteX36" fmla="*/ 406546 w 2410925"/>
                <a:gd name="connsiteY36" fmla="*/ 1598404 h 2352841"/>
                <a:gd name="connsiteX37" fmla="*/ 117642 w 2410925"/>
                <a:gd name="connsiteY37" fmla="*/ 1732548 h 2352841"/>
                <a:gd name="connsiteX38" fmla="*/ 0 w 2410925"/>
                <a:gd name="connsiteY38" fmla="*/ 1363579 h 2352841"/>
                <a:gd name="connsiteX39" fmla="*/ 575259 w 2410925"/>
                <a:gd name="connsiteY39" fmla="*/ 1117767 h 2352841"/>
                <a:gd name="connsiteX40" fmla="*/ 851379 w 2410925"/>
                <a:gd name="connsiteY40" fmla="*/ 977135 h 2352841"/>
                <a:gd name="connsiteX41" fmla="*/ 31445 w 2410925"/>
                <a:gd name="connsiteY41" fmla="*/ 977135 h 2352841"/>
                <a:gd name="connsiteX42" fmla="*/ 31445 w 2410925"/>
                <a:gd name="connsiteY42" fmla="*/ 663935 h 2352841"/>
                <a:gd name="connsiteX43" fmla="*/ 815326 w 2410925"/>
                <a:gd name="connsiteY43" fmla="*/ 663935 h 2352841"/>
                <a:gd name="connsiteX44" fmla="*/ 815326 w 2410925"/>
                <a:gd name="connsiteY44" fmla="*/ 506623 h 2352841"/>
                <a:gd name="connsiteX45" fmla="*/ 216067 w 2410925"/>
                <a:gd name="connsiteY45" fmla="*/ 506623 h 2352841"/>
                <a:gd name="connsiteX46" fmla="*/ 216067 w 2410925"/>
                <a:gd name="connsiteY46" fmla="*/ 193423 h 2352841"/>
                <a:gd name="connsiteX47" fmla="*/ 815326 w 2410925"/>
                <a:gd name="connsiteY47" fmla="*/ 193423 h 2352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2410925" h="2352841">
                  <a:moveTo>
                    <a:pt x="1204126" y="506623"/>
                  </a:moveTo>
                  <a:lnTo>
                    <a:pt x="1204126" y="663935"/>
                  </a:lnTo>
                  <a:lnTo>
                    <a:pt x="1371279" y="663935"/>
                  </a:lnTo>
                  <a:lnTo>
                    <a:pt x="1395381" y="648473"/>
                  </a:lnTo>
                  <a:lnTo>
                    <a:pt x="1590750" y="506623"/>
                  </a:lnTo>
                  <a:close/>
                  <a:moveTo>
                    <a:pt x="815326" y="0"/>
                  </a:moveTo>
                  <a:lnTo>
                    <a:pt x="1204126" y="0"/>
                  </a:lnTo>
                  <a:lnTo>
                    <a:pt x="1204126" y="193423"/>
                  </a:lnTo>
                  <a:lnTo>
                    <a:pt x="1746067" y="193423"/>
                  </a:lnTo>
                  <a:lnTo>
                    <a:pt x="1746067" y="382790"/>
                  </a:lnTo>
                  <a:lnTo>
                    <a:pt x="1867558" y="281719"/>
                  </a:lnTo>
                  <a:cubicBezTo>
                    <a:pt x="1939089" y="217627"/>
                    <a:pt x="2006600" y="152177"/>
                    <a:pt x="2069431" y="85558"/>
                  </a:cubicBezTo>
                  <a:lnTo>
                    <a:pt x="2390273" y="315495"/>
                  </a:lnTo>
                  <a:cubicBezTo>
                    <a:pt x="2296249" y="397934"/>
                    <a:pt x="2202308" y="476445"/>
                    <a:pt x="2108387" y="551406"/>
                  </a:cubicBezTo>
                  <a:lnTo>
                    <a:pt x="1960645" y="663935"/>
                  </a:lnTo>
                  <a:lnTo>
                    <a:pt x="2410925" y="663935"/>
                  </a:lnTo>
                  <a:lnTo>
                    <a:pt x="2410925" y="977135"/>
                  </a:lnTo>
                  <a:lnTo>
                    <a:pt x="1520001" y="977135"/>
                  </a:lnTo>
                  <a:lnTo>
                    <a:pt x="1342759" y="1089236"/>
                  </a:lnTo>
                  <a:lnTo>
                    <a:pt x="2273209" y="1089236"/>
                  </a:lnTo>
                  <a:lnTo>
                    <a:pt x="2273209" y="1402436"/>
                  </a:lnTo>
                  <a:lnTo>
                    <a:pt x="897462" y="1402436"/>
                  </a:lnTo>
                  <a:lnTo>
                    <a:pt x="871670" y="1524612"/>
                  </a:lnTo>
                  <a:lnTo>
                    <a:pt x="2108899" y="1522298"/>
                  </a:lnTo>
                  <a:lnTo>
                    <a:pt x="2104554" y="1555327"/>
                  </a:lnTo>
                  <a:lnTo>
                    <a:pt x="2064084" y="2010610"/>
                  </a:lnTo>
                  <a:cubicBezTo>
                    <a:pt x="2039129" y="2236982"/>
                    <a:pt x="1912575" y="2302932"/>
                    <a:pt x="1748589" y="2352841"/>
                  </a:cubicBezTo>
                  <a:lnTo>
                    <a:pt x="925095" y="2342147"/>
                  </a:lnTo>
                  <a:lnTo>
                    <a:pt x="844884" y="2015957"/>
                  </a:lnTo>
                  <a:lnTo>
                    <a:pt x="1545389" y="2026652"/>
                  </a:lnTo>
                  <a:cubicBezTo>
                    <a:pt x="1602428" y="2023087"/>
                    <a:pt x="1670161" y="2003479"/>
                    <a:pt x="1668379" y="1887620"/>
                  </a:cubicBezTo>
                  <a:lnTo>
                    <a:pt x="1671698" y="1831201"/>
                  </a:lnTo>
                  <a:lnTo>
                    <a:pt x="556955" y="1831201"/>
                  </a:lnTo>
                  <a:lnTo>
                    <a:pt x="556955" y="1828800"/>
                  </a:lnTo>
                  <a:lnTo>
                    <a:pt x="433137" y="1828800"/>
                  </a:lnTo>
                  <a:lnTo>
                    <a:pt x="471764" y="1566130"/>
                  </a:lnTo>
                  <a:lnTo>
                    <a:pt x="406546" y="1598404"/>
                  </a:lnTo>
                  <a:cubicBezTo>
                    <a:pt x="310621" y="1644289"/>
                    <a:pt x="214340" y="1688878"/>
                    <a:pt x="117642" y="1732548"/>
                  </a:cubicBezTo>
                  <a:lnTo>
                    <a:pt x="0" y="1363579"/>
                  </a:lnTo>
                  <a:cubicBezTo>
                    <a:pt x="191168" y="1291835"/>
                    <a:pt x="384676" y="1209397"/>
                    <a:pt x="575259" y="1117767"/>
                  </a:cubicBezTo>
                  <a:lnTo>
                    <a:pt x="851379" y="977135"/>
                  </a:lnTo>
                  <a:lnTo>
                    <a:pt x="31445" y="977135"/>
                  </a:lnTo>
                  <a:lnTo>
                    <a:pt x="31445" y="663935"/>
                  </a:lnTo>
                  <a:lnTo>
                    <a:pt x="815326" y="663935"/>
                  </a:lnTo>
                  <a:lnTo>
                    <a:pt x="815326" y="506623"/>
                  </a:lnTo>
                  <a:lnTo>
                    <a:pt x="216067" y="506623"/>
                  </a:lnTo>
                  <a:lnTo>
                    <a:pt x="216067" y="193423"/>
                  </a:lnTo>
                  <a:lnTo>
                    <a:pt x="815326" y="193423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任意多边形 9"/>
            <p:cNvSpPr/>
            <p:nvPr/>
          </p:nvSpPr>
          <p:spPr>
            <a:xfrm>
              <a:off x="8042116" y="1805998"/>
              <a:ext cx="2223885" cy="2350086"/>
            </a:xfrm>
            <a:custGeom>
              <a:avLst/>
              <a:gdLst>
                <a:gd name="connsiteX0" fmla="*/ 458468 w 2223885"/>
                <a:gd name="connsiteY0" fmla="*/ 0 h 2350086"/>
                <a:gd name="connsiteX1" fmla="*/ 816972 w 2223885"/>
                <a:gd name="connsiteY1" fmla="*/ 0 h 2350086"/>
                <a:gd name="connsiteX2" fmla="*/ 816972 w 2223885"/>
                <a:gd name="connsiteY2" fmla="*/ 170221 h 2350086"/>
                <a:gd name="connsiteX3" fmla="*/ 1207330 w 2223885"/>
                <a:gd name="connsiteY3" fmla="*/ 170221 h 2350086"/>
                <a:gd name="connsiteX4" fmla="*/ 1207330 w 2223885"/>
                <a:gd name="connsiteY4" fmla="*/ 440221 h 2350086"/>
                <a:gd name="connsiteX5" fmla="*/ 816972 w 2223885"/>
                <a:gd name="connsiteY5" fmla="*/ 440221 h 2350086"/>
                <a:gd name="connsiteX6" fmla="*/ 816972 w 2223885"/>
                <a:gd name="connsiteY6" fmla="*/ 530637 h 2350086"/>
                <a:gd name="connsiteX7" fmla="*/ 1159204 w 2223885"/>
                <a:gd name="connsiteY7" fmla="*/ 530637 h 2350086"/>
                <a:gd name="connsiteX8" fmla="*/ 1159204 w 2223885"/>
                <a:gd name="connsiteY8" fmla="*/ 793437 h 2350086"/>
                <a:gd name="connsiteX9" fmla="*/ 816972 w 2223885"/>
                <a:gd name="connsiteY9" fmla="*/ 793437 h 2350086"/>
                <a:gd name="connsiteX10" fmla="*/ 816972 w 2223885"/>
                <a:gd name="connsiteY10" fmla="*/ 799364 h 2350086"/>
                <a:gd name="connsiteX11" fmla="*/ 815019 w 2223885"/>
                <a:gd name="connsiteY11" fmla="*/ 799364 h 2350086"/>
                <a:gd name="connsiteX12" fmla="*/ 808447 w 2223885"/>
                <a:gd name="connsiteY12" fmla="*/ 889397 h 2350086"/>
                <a:gd name="connsiteX13" fmla="*/ 1213200 w 2223885"/>
                <a:gd name="connsiteY13" fmla="*/ 889397 h 2350086"/>
                <a:gd name="connsiteX14" fmla="*/ 1213200 w 2223885"/>
                <a:gd name="connsiteY14" fmla="*/ 1159397 h 2350086"/>
                <a:gd name="connsiteX15" fmla="*/ 737905 w 2223885"/>
                <a:gd name="connsiteY15" fmla="*/ 1159397 h 2350086"/>
                <a:gd name="connsiteX16" fmla="*/ 688922 w 2223885"/>
                <a:gd name="connsiteY16" fmla="*/ 1257579 h 2350086"/>
                <a:gd name="connsiteX17" fmla="*/ 614424 w 2223885"/>
                <a:gd name="connsiteY17" fmla="*/ 1361170 h 2350086"/>
                <a:gd name="connsiteX18" fmla="*/ 557624 w 2223885"/>
                <a:gd name="connsiteY18" fmla="*/ 1417174 h 2350086"/>
                <a:gd name="connsiteX19" fmla="*/ 587614 w 2223885"/>
                <a:gd name="connsiteY19" fmla="*/ 1417174 h 2350086"/>
                <a:gd name="connsiteX20" fmla="*/ 587614 w 2223885"/>
                <a:gd name="connsiteY20" fmla="*/ 1421653 h 2350086"/>
                <a:gd name="connsiteX21" fmla="*/ 935896 w 2223885"/>
                <a:gd name="connsiteY21" fmla="*/ 1421653 h 2350086"/>
                <a:gd name="connsiteX22" fmla="*/ 935896 w 2223885"/>
                <a:gd name="connsiteY22" fmla="*/ 1282165 h 2350086"/>
                <a:gd name="connsiteX23" fmla="*/ 1286198 w 2223885"/>
                <a:gd name="connsiteY23" fmla="*/ 1282165 h 2350086"/>
                <a:gd name="connsiteX24" fmla="*/ 1286198 w 2223885"/>
                <a:gd name="connsiteY24" fmla="*/ 86126 h 2350086"/>
                <a:gd name="connsiteX25" fmla="*/ 1644615 w 2223885"/>
                <a:gd name="connsiteY25" fmla="*/ 86126 h 2350086"/>
                <a:gd name="connsiteX26" fmla="*/ 1644615 w 2223885"/>
                <a:gd name="connsiteY26" fmla="*/ 89699 h 2350086"/>
                <a:gd name="connsiteX27" fmla="*/ 2223885 w 2223885"/>
                <a:gd name="connsiteY27" fmla="*/ 89699 h 2350086"/>
                <a:gd name="connsiteX28" fmla="*/ 2223885 w 2223885"/>
                <a:gd name="connsiteY28" fmla="*/ 377699 h 2350086"/>
                <a:gd name="connsiteX29" fmla="*/ 2217389 w 2223885"/>
                <a:gd name="connsiteY29" fmla="*/ 377699 h 2350086"/>
                <a:gd name="connsiteX30" fmla="*/ 2217389 w 2223885"/>
                <a:gd name="connsiteY30" fmla="*/ 564511 h 2350086"/>
                <a:gd name="connsiteX31" fmla="*/ 2111035 w 2223885"/>
                <a:gd name="connsiteY31" fmla="*/ 644276 h 2350086"/>
                <a:gd name="connsiteX32" fmla="*/ 2217389 w 2223885"/>
                <a:gd name="connsiteY32" fmla="*/ 740961 h 2350086"/>
                <a:gd name="connsiteX33" fmla="*/ 2217389 w 2223885"/>
                <a:gd name="connsiteY33" fmla="*/ 1062894 h 2350086"/>
                <a:gd name="connsiteX34" fmla="*/ 2210711 w 2223885"/>
                <a:gd name="connsiteY34" fmla="*/ 1062894 h 2350086"/>
                <a:gd name="connsiteX35" fmla="*/ 2196010 w 2223885"/>
                <a:gd name="connsiteY35" fmla="*/ 1122910 h 2350086"/>
                <a:gd name="connsiteX36" fmla="*/ 2004089 w 2223885"/>
                <a:gd name="connsiteY36" fmla="*/ 1264571 h 2350086"/>
                <a:gd name="connsiteX37" fmla="*/ 1726025 w 2223885"/>
                <a:gd name="connsiteY37" fmla="*/ 1269919 h 2350086"/>
                <a:gd name="connsiteX38" fmla="*/ 1651162 w 2223885"/>
                <a:gd name="connsiteY38" fmla="*/ 975813 h 2350086"/>
                <a:gd name="connsiteX39" fmla="*/ 1790194 w 2223885"/>
                <a:gd name="connsiteY39" fmla="*/ 981161 h 2350086"/>
                <a:gd name="connsiteX40" fmla="*/ 1884468 w 2223885"/>
                <a:gd name="connsiteY40" fmla="*/ 921385 h 2350086"/>
                <a:gd name="connsiteX41" fmla="*/ 1893389 w 2223885"/>
                <a:gd name="connsiteY41" fmla="*/ 884415 h 2350086"/>
                <a:gd name="connsiteX42" fmla="*/ 1893389 w 2223885"/>
                <a:gd name="connsiteY42" fmla="*/ 377699 h 2350086"/>
                <a:gd name="connsiteX43" fmla="*/ 1644615 w 2223885"/>
                <a:gd name="connsiteY43" fmla="*/ 377699 h 2350086"/>
                <a:gd name="connsiteX44" fmla="*/ 1644615 w 2223885"/>
                <a:gd name="connsiteY44" fmla="*/ 1331726 h 2350086"/>
                <a:gd name="connsiteX45" fmla="*/ 1336951 w 2223885"/>
                <a:gd name="connsiteY45" fmla="*/ 1331726 h 2350086"/>
                <a:gd name="connsiteX46" fmla="*/ 1336951 w 2223885"/>
                <a:gd name="connsiteY46" fmla="*/ 1421653 h 2350086"/>
                <a:gd name="connsiteX47" fmla="*/ 2111035 w 2223885"/>
                <a:gd name="connsiteY47" fmla="*/ 1421653 h 2350086"/>
                <a:gd name="connsiteX48" fmla="*/ 2111035 w 2223885"/>
                <a:gd name="connsiteY48" fmla="*/ 1438558 h 2350086"/>
                <a:gd name="connsiteX49" fmla="*/ 2111035 w 2223885"/>
                <a:gd name="connsiteY49" fmla="*/ 1742713 h 2350086"/>
                <a:gd name="connsiteX50" fmla="*/ 2111035 w 2223885"/>
                <a:gd name="connsiteY50" fmla="*/ 1949034 h 2350086"/>
                <a:gd name="connsiteX51" fmla="*/ 2111036 w 2223885"/>
                <a:gd name="connsiteY51" fmla="*/ 1949034 h 2350086"/>
                <a:gd name="connsiteX52" fmla="*/ 2111035 w 2223885"/>
                <a:gd name="connsiteY52" fmla="*/ 1949043 h 2350086"/>
                <a:gd name="connsiteX53" fmla="*/ 2111035 w 2223885"/>
                <a:gd name="connsiteY53" fmla="*/ 1961679 h 2350086"/>
                <a:gd name="connsiteX54" fmla="*/ 2109667 w 2223885"/>
                <a:gd name="connsiteY54" fmla="*/ 1961679 h 2350086"/>
                <a:gd name="connsiteX55" fmla="*/ 2102460 w 2223885"/>
                <a:gd name="connsiteY55" fmla="*/ 2028258 h 2350086"/>
                <a:gd name="connsiteX56" fmla="*/ 1843668 w 2223885"/>
                <a:gd name="connsiteY56" fmla="*/ 2232445 h 2350086"/>
                <a:gd name="connsiteX57" fmla="*/ 1464004 w 2223885"/>
                <a:gd name="connsiteY57" fmla="*/ 2227098 h 2350086"/>
                <a:gd name="connsiteX58" fmla="*/ 1373099 w 2223885"/>
                <a:gd name="connsiteY58" fmla="*/ 1927645 h 2350086"/>
                <a:gd name="connsiteX59" fmla="*/ 1608383 w 2223885"/>
                <a:gd name="connsiteY59" fmla="*/ 1943687 h 2350086"/>
                <a:gd name="connsiteX60" fmla="*/ 1713693 w 2223885"/>
                <a:gd name="connsiteY60" fmla="*/ 1903956 h 2350086"/>
                <a:gd name="connsiteX61" fmla="*/ 1721895 w 2223885"/>
                <a:gd name="connsiteY61" fmla="*/ 1877033 h 2350086"/>
                <a:gd name="connsiteX62" fmla="*/ 1721895 w 2223885"/>
                <a:gd name="connsiteY62" fmla="*/ 1742713 h 2350086"/>
                <a:gd name="connsiteX63" fmla="*/ 1336951 w 2223885"/>
                <a:gd name="connsiteY63" fmla="*/ 1742713 h 2350086"/>
                <a:gd name="connsiteX64" fmla="*/ 1336951 w 2223885"/>
                <a:gd name="connsiteY64" fmla="*/ 2350086 h 2350086"/>
                <a:gd name="connsiteX65" fmla="*/ 935896 w 2223885"/>
                <a:gd name="connsiteY65" fmla="*/ 2350086 h 2350086"/>
                <a:gd name="connsiteX66" fmla="*/ 935896 w 2223885"/>
                <a:gd name="connsiteY66" fmla="*/ 1742713 h 2350086"/>
                <a:gd name="connsiteX67" fmla="*/ 587614 w 2223885"/>
                <a:gd name="connsiteY67" fmla="*/ 1742713 h 2350086"/>
                <a:gd name="connsiteX68" fmla="*/ 587614 w 2223885"/>
                <a:gd name="connsiteY68" fmla="*/ 2216538 h 2350086"/>
                <a:gd name="connsiteX69" fmla="*/ 186559 w 2223885"/>
                <a:gd name="connsiteY69" fmla="*/ 2216538 h 2350086"/>
                <a:gd name="connsiteX70" fmla="*/ 186559 w 2223885"/>
                <a:gd name="connsiteY70" fmla="*/ 1521822 h 2350086"/>
                <a:gd name="connsiteX71" fmla="*/ 41603 w 2223885"/>
                <a:gd name="connsiteY71" fmla="*/ 1376866 h 2350086"/>
                <a:gd name="connsiteX72" fmla="*/ 313556 w 2223885"/>
                <a:gd name="connsiteY72" fmla="*/ 1161269 h 2350086"/>
                <a:gd name="connsiteX73" fmla="*/ 314825 w 2223885"/>
                <a:gd name="connsiteY73" fmla="*/ 1159397 h 2350086"/>
                <a:gd name="connsiteX74" fmla="*/ 0 w 2223885"/>
                <a:gd name="connsiteY74" fmla="*/ 1159397 h 2350086"/>
                <a:gd name="connsiteX75" fmla="*/ 0 w 2223885"/>
                <a:gd name="connsiteY75" fmla="*/ 889397 h 2350086"/>
                <a:gd name="connsiteX76" fmla="*/ 437594 w 2223885"/>
                <a:gd name="connsiteY76" fmla="*/ 889397 h 2350086"/>
                <a:gd name="connsiteX77" fmla="*/ 446207 w 2223885"/>
                <a:gd name="connsiteY77" fmla="*/ 863519 h 2350086"/>
                <a:gd name="connsiteX78" fmla="*/ 447384 w 2223885"/>
                <a:gd name="connsiteY78" fmla="*/ 793437 h 2350086"/>
                <a:gd name="connsiteX79" fmla="*/ 100288 w 2223885"/>
                <a:gd name="connsiteY79" fmla="*/ 793437 h 2350086"/>
                <a:gd name="connsiteX80" fmla="*/ 100288 w 2223885"/>
                <a:gd name="connsiteY80" fmla="*/ 530637 h 2350086"/>
                <a:gd name="connsiteX81" fmla="*/ 458468 w 2223885"/>
                <a:gd name="connsiteY81" fmla="*/ 530637 h 2350086"/>
                <a:gd name="connsiteX82" fmla="*/ 458468 w 2223885"/>
                <a:gd name="connsiteY82" fmla="*/ 440221 h 2350086"/>
                <a:gd name="connsiteX83" fmla="*/ 53495 w 2223885"/>
                <a:gd name="connsiteY83" fmla="*/ 440221 h 2350086"/>
                <a:gd name="connsiteX84" fmla="*/ 53495 w 2223885"/>
                <a:gd name="connsiteY84" fmla="*/ 170221 h 2350086"/>
                <a:gd name="connsiteX85" fmla="*/ 458468 w 2223885"/>
                <a:gd name="connsiteY85" fmla="*/ 170221 h 2350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2223885" h="2350086">
                  <a:moveTo>
                    <a:pt x="458468" y="0"/>
                  </a:moveTo>
                  <a:lnTo>
                    <a:pt x="816972" y="0"/>
                  </a:lnTo>
                  <a:lnTo>
                    <a:pt x="816972" y="170221"/>
                  </a:lnTo>
                  <a:lnTo>
                    <a:pt x="1207330" y="170221"/>
                  </a:lnTo>
                  <a:lnTo>
                    <a:pt x="1207330" y="440221"/>
                  </a:lnTo>
                  <a:lnTo>
                    <a:pt x="816972" y="440221"/>
                  </a:lnTo>
                  <a:lnTo>
                    <a:pt x="816972" y="530637"/>
                  </a:lnTo>
                  <a:lnTo>
                    <a:pt x="1159204" y="530637"/>
                  </a:lnTo>
                  <a:lnTo>
                    <a:pt x="1159204" y="793437"/>
                  </a:lnTo>
                  <a:lnTo>
                    <a:pt x="816972" y="793437"/>
                  </a:lnTo>
                  <a:lnTo>
                    <a:pt x="816972" y="799364"/>
                  </a:lnTo>
                  <a:lnTo>
                    <a:pt x="815019" y="799364"/>
                  </a:lnTo>
                  <a:lnTo>
                    <a:pt x="808447" y="889397"/>
                  </a:lnTo>
                  <a:lnTo>
                    <a:pt x="1213200" y="889397"/>
                  </a:lnTo>
                  <a:lnTo>
                    <a:pt x="1213200" y="1159397"/>
                  </a:lnTo>
                  <a:lnTo>
                    <a:pt x="737905" y="1159397"/>
                  </a:lnTo>
                  <a:lnTo>
                    <a:pt x="688922" y="1257579"/>
                  </a:lnTo>
                  <a:cubicBezTo>
                    <a:pt x="667238" y="1293677"/>
                    <a:pt x="642485" y="1328305"/>
                    <a:pt x="614424" y="1361170"/>
                  </a:cubicBezTo>
                  <a:lnTo>
                    <a:pt x="557624" y="1417174"/>
                  </a:lnTo>
                  <a:lnTo>
                    <a:pt x="587614" y="1417174"/>
                  </a:lnTo>
                  <a:lnTo>
                    <a:pt x="587614" y="1421653"/>
                  </a:lnTo>
                  <a:lnTo>
                    <a:pt x="935896" y="1421653"/>
                  </a:lnTo>
                  <a:lnTo>
                    <a:pt x="935896" y="1282165"/>
                  </a:lnTo>
                  <a:lnTo>
                    <a:pt x="1286198" y="1282165"/>
                  </a:lnTo>
                  <a:lnTo>
                    <a:pt x="1286198" y="86126"/>
                  </a:lnTo>
                  <a:lnTo>
                    <a:pt x="1644615" y="86126"/>
                  </a:lnTo>
                  <a:lnTo>
                    <a:pt x="1644615" y="89699"/>
                  </a:lnTo>
                  <a:lnTo>
                    <a:pt x="2223885" y="89699"/>
                  </a:lnTo>
                  <a:lnTo>
                    <a:pt x="2223885" y="377699"/>
                  </a:lnTo>
                  <a:lnTo>
                    <a:pt x="2217389" y="377699"/>
                  </a:lnTo>
                  <a:lnTo>
                    <a:pt x="2217389" y="564511"/>
                  </a:lnTo>
                  <a:lnTo>
                    <a:pt x="2111035" y="644276"/>
                  </a:lnTo>
                  <a:lnTo>
                    <a:pt x="2217389" y="740961"/>
                  </a:lnTo>
                  <a:lnTo>
                    <a:pt x="2217389" y="1062894"/>
                  </a:lnTo>
                  <a:lnTo>
                    <a:pt x="2210711" y="1062894"/>
                  </a:lnTo>
                  <a:lnTo>
                    <a:pt x="2196010" y="1122910"/>
                  </a:lnTo>
                  <a:cubicBezTo>
                    <a:pt x="2170881" y="1186204"/>
                    <a:pt x="2119632" y="1224048"/>
                    <a:pt x="2004089" y="1264571"/>
                  </a:cubicBezTo>
                  <a:lnTo>
                    <a:pt x="1726025" y="1269919"/>
                  </a:lnTo>
                  <a:lnTo>
                    <a:pt x="1651162" y="975813"/>
                  </a:lnTo>
                  <a:lnTo>
                    <a:pt x="1790194" y="981161"/>
                  </a:lnTo>
                  <a:cubicBezTo>
                    <a:pt x="1822288" y="976304"/>
                    <a:pt x="1863759" y="963411"/>
                    <a:pt x="1884468" y="921385"/>
                  </a:cubicBezTo>
                  <a:lnTo>
                    <a:pt x="1893389" y="884415"/>
                  </a:lnTo>
                  <a:lnTo>
                    <a:pt x="1893389" y="377699"/>
                  </a:lnTo>
                  <a:lnTo>
                    <a:pt x="1644615" y="377699"/>
                  </a:lnTo>
                  <a:lnTo>
                    <a:pt x="1644615" y="1331726"/>
                  </a:lnTo>
                  <a:lnTo>
                    <a:pt x="1336951" y="1331726"/>
                  </a:lnTo>
                  <a:lnTo>
                    <a:pt x="1336951" y="1421653"/>
                  </a:lnTo>
                  <a:lnTo>
                    <a:pt x="2111035" y="1421653"/>
                  </a:lnTo>
                  <a:lnTo>
                    <a:pt x="2111035" y="1438558"/>
                  </a:lnTo>
                  <a:lnTo>
                    <a:pt x="2111035" y="1742713"/>
                  </a:lnTo>
                  <a:lnTo>
                    <a:pt x="2111035" y="1949034"/>
                  </a:lnTo>
                  <a:lnTo>
                    <a:pt x="2111036" y="1949034"/>
                  </a:lnTo>
                  <a:lnTo>
                    <a:pt x="2111035" y="1949043"/>
                  </a:lnTo>
                  <a:lnTo>
                    <a:pt x="2111035" y="1961679"/>
                  </a:lnTo>
                  <a:lnTo>
                    <a:pt x="2109667" y="1961679"/>
                  </a:lnTo>
                  <a:lnTo>
                    <a:pt x="2102460" y="2028258"/>
                  </a:lnTo>
                  <a:cubicBezTo>
                    <a:pt x="2081829" y="2106367"/>
                    <a:pt x="2017667" y="2179453"/>
                    <a:pt x="1843668" y="2232445"/>
                  </a:cubicBezTo>
                  <a:lnTo>
                    <a:pt x="1464004" y="2227098"/>
                  </a:lnTo>
                  <a:lnTo>
                    <a:pt x="1373099" y="1927645"/>
                  </a:lnTo>
                  <a:lnTo>
                    <a:pt x="1608383" y="1943687"/>
                  </a:lnTo>
                  <a:cubicBezTo>
                    <a:pt x="1664583" y="1941494"/>
                    <a:pt x="1696672" y="1935283"/>
                    <a:pt x="1713693" y="1903956"/>
                  </a:cubicBezTo>
                  <a:lnTo>
                    <a:pt x="1721895" y="1877033"/>
                  </a:lnTo>
                  <a:lnTo>
                    <a:pt x="1721895" y="1742713"/>
                  </a:lnTo>
                  <a:lnTo>
                    <a:pt x="1336951" y="1742713"/>
                  </a:lnTo>
                  <a:lnTo>
                    <a:pt x="1336951" y="2350086"/>
                  </a:lnTo>
                  <a:lnTo>
                    <a:pt x="935896" y="2350086"/>
                  </a:lnTo>
                  <a:lnTo>
                    <a:pt x="935896" y="1742713"/>
                  </a:lnTo>
                  <a:lnTo>
                    <a:pt x="587614" y="1742713"/>
                  </a:lnTo>
                  <a:lnTo>
                    <a:pt x="587614" y="2216538"/>
                  </a:lnTo>
                  <a:lnTo>
                    <a:pt x="186559" y="2216538"/>
                  </a:lnTo>
                  <a:lnTo>
                    <a:pt x="186559" y="1521822"/>
                  </a:lnTo>
                  <a:lnTo>
                    <a:pt x="41603" y="1376866"/>
                  </a:lnTo>
                  <a:cubicBezTo>
                    <a:pt x="181665" y="1284165"/>
                    <a:pt x="259219" y="1229563"/>
                    <a:pt x="313556" y="1161269"/>
                  </a:cubicBezTo>
                  <a:lnTo>
                    <a:pt x="314825" y="1159397"/>
                  </a:lnTo>
                  <a:lnTo>
                    <a:pt x="0" y="1159397"/>
                  </a:lnTo>
                  <a:lnTo>
                    <a:pt x="0" y="889397"/>
                  </a:lnTo>
                  <a:lnTo>
                    <a:pt x="437594" y="889397"/>
                  </a:lnTo>
                  <a:lnTo>
                    <a:pt x="446207" y="863519"/>
                  </a:lnTo>
                  <a:lnTo>
                    <a:pt x="447384" y="793437"/>
                  </a:lnTo>
                  <a:lnTo>
                    <a:pt x="100288" y="793437"/>
                  </a:lnTo>
                  <a:lnTo>
                    <a:pt x="100288" y="530637"/>
                  </a:lnTo>
                  <a:lnTo>
                    <a:pt x="458468" y="530637"/>
                  </a:lnTo>
                  <a:lnTo>
                    <a:pt x="458468" y="440221"/>
                  </a:lnTo>
                  <a:lnTo>
                    <a:pt x="53495" y="440221"/>
                  </a:lnTo>
                  <a:lnTo>
                    <a:pt x="53495" y="170221"/>
                  </a:lnTo>
                  <a:lnTo>
                    <a:pt x="458468" y="17022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2" name="矩形 11"/>
          <p:cNvSpPr/>
          <p:nvPr userDrawn="1"/>
        </p:nvSpPr>
        <p:spPr>
          <a:xfrm>
            <a:off x="6026492" y="-4852"/>
            <a:ext cx="138559" cy="1320800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0" y="0"/>
            <a:ext cx="12193201" cy="6858000"/>
          </a:xfrm>
          <a:prstGeom prst="rect">
            <a:avLst/>
          </a:prstGeom>
          <a:solidFill>
            <a:srgbClr val="DA25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: 圆角 8"/>
          <p:cNvSpPr/>
          <p:nvPr userDrawn="1"/>
        </p:nvSpPr>
        <p:spPr>
          <a:xfrm>
            <a:off x="72007" y="69000"/>
            <a:ext cx="12049186" cy="6720000"/>
          </a:xfrm>
          <a:prstGeom prst="roundRect">
            <a:avLst>
              <a:gd name="adj" fmla="val 1389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dirty="0"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grpSp>
        <p:nvGrpSpPr>
          <p:cNvPr id="10" name="组合 9"/>
          <p:cNvGrpSpPr/>
          <p:nvPr userDrawn="1"/>
        </p:nvGrpSpPr>
        <p:grpSpPr>
          <a:xfrm>
            <a:off x="11295413" y="103788"/>
            <a:ext cx="118901" cy="205737"/>
            <a:chOff x="8465487" y="93561"/>
            <a:chExt cx="85864" cy="154303"/>
          </a:xfrm>
        </p:grpSpPr>
        <p:sp>
          <p:nvSpPr>
            <p:cNvPr id="11" name="任意多边形: 形状 10"/>
            <p:cNvSpPr/>
            <p:nvPr/>
          </p:nvSpPr>
          <p:spPr>
            <a:xfrm flipH="1">
              <a:off x="8465487" y="154304"/>
              <a:ext cx="85864" cy="93560"/>
            </a:xfrm>
            <a:custGeom>
              <a:avLst/>
              <a:gdLst>
                <a:gd name="connsiteX0" fmla="*/ 61853 w 85864"/>
                <a:gd name="connsiteY0" fmla="*/ 0 h 93560"/>
                <a:gd name="connsiteX1" fmla="*/ 24011 w 85864"/>
                <a:gd name="connsiteY1" fmla="*/ 0 h 93560"/>
                <a:gd name="connsiteX2" fmla="*/ 23729 w 85864"/>
                <a:gd name="connsiteY2" fmla="*/ 3111 h 93560"/>
                <a:gd name="connsiteX3" fmla="*/ 15368 w 85864"/>
                <a:gd name="connsiteY3" fmla="*/ 17274 h 93560"/>
                <a:gd name="connsiteX4" fmla="*/ 12624 w 85864"/>
                <a:gd name="connsiteY4" fmla="*/ 20162 h 93560"/>
                <a:gd name="connsiteX5" fmla="*/ 12624 w 85864"/>
                <a:gd name="connsiteY5" fmla="*/ 20230 h 93560"/>
                <a:gd name="connsiteX6" fmla="*/ 12575 w 85864"/>
                <a:gd name="connsiteY6" fmla="*/ 20270 h 93560"/>
                <a:gd name="connsiteX7" fmla="*/ 0 w 85864"/>
                <a:gd name="connsiteY7" fmla="*/ 50628 h 93560"/>
                <a:gd name="connsiteX8" fmla="*/ 42932 w 85864"/>
                <a:gd name="connsiteY8" fmla="*/ 93560 h 93560"/>
                <a:gd name="connsiteX9" fmla="*/ 85864 w 85864"/>
                <a:gd name="connsiteY9" fmla="*/ 50628 h 93560"/>
                <a:gd name="connsiteX10" fmla="*/ 73290 w 85864"/>
                <a:gd name="connsiteY10" fmla="*/ 20270 h 93560"/>
                <a:gd name="connsiteX11" fmla="*/ 73241 w 85864"/>
                <a:gd name="connsiteY11" fmla="*/ 20230 h 93560"/>
                <a:gd name="connsiteX12" fmla="*/ 73241 w 85864"/>
                <a:gd name="connsiteY12" fmla="*/ 20162 h 93560"/>
                <a:gd name="connsiteX13" fmla="*/ 70496 w 85864"/>
                <a:gd name="connsiteY13" fmla="*/ 17274 h 93560"/>
                <a:gd name="connsiteX14" fmla="*/ 62136 w 85864"/>
                <a:gd name="connsiteY14" fmla="*/ 3111 h 935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85864" h="93560">
                  <a:moveTo>
                    <a:pt x="61853" y="0"/>
                  </a:moveTo>
                  <a:lnTo>
                    <a:pt x="24011" y="0"/>
                  </a:lnTo>
                  <a:lnTo>
                    <a:pt x="23729" y="3111"/>
                  </a:lnTo>
                  <a:cubicBezTo>
                    <a:pt x="21429" y="8686"/>
                    <a:pt x="18499" y="13538"/>
                    <a:pt x="15368" y="17274"/>
                  </a:cubicBezTo>
                  <a:lnTo>
                    <a:pt x="12624" y="20162"/>
                  </a:lnTo>
                  <a:lnTo>
                    <a:pt x="12624" y="20230"/>
                  </a:lnTo>
                  <a:lnTo>
                    <a:pt x="12575" y="20270"/>
                  </a:lnTo>
                  <a:cubicBezTo>
                    <a:pt x="4806" y="28040"/>
                    <a:pt x="0" y="38773"/>
                    <a:pt x="0" y="50628"/>
                  </a:cubicBezTo>
                  <a:cubicBezTo>
                    <a:pt x="0" y="74339"/>
                    <a:pt x="19222" y="93560"/>
                    <a:pt x="42932" y="93560"/>
                  </a:cubicBezTo>
                  <a:cubicBezTo>
                    <a:pt x="66643" y="93560"/>
                    <a:pt x="85864" y="74339"/>
                    <a:pt x="85864" y="50628"/>
                  </a:cubicBezTo>
                  <a:cubicBezTo>
                    <a:pt x="85864" y="38773"/>
                    <a:pt x="81059" y="28040"/>
                    <a:pt x="73290" y="20270"/>
                  </a:cubicBezTo>
                  <a:lnTo>
                    <a:pt x="73241" y="20230"/>
                  </a:lnTo>
                  <a:lnTo>
                    <a:pt x="73241" y="20162"/>
                  </a:lnTo>
                  <a:lnTo>
                    <a:pt x="70496" y="17274"/>
                  </a:lnTo>
                  <a:cubicBezTo>
                    <a:pt x="67366" y="13538"/>
                    <a:pt x="64436" y="8686"/>
                    <a:pt x="62136" y="3111"/>
                  </a:cubicBezTo>
                  <a:close/>
                </a:path>
              </a:pathLst>
            </a:cu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2" name="任意多边形: 形状 11"/>
            <p:cNvSpPr/>
            <p:nvPr/>
          </p:nvSpPr>
          <p:spPr>
            <a:xfrm>
              <a:off x="8486110" y="93561"/>
              <a:ext cx="49867" cy="70269"/>
            </a:xfrm>
            <a:custGeom>
              <a:avLst/>
              <a:gdLst>
                <a:gd name="connsiteX0" fmla="*/ 19901 w 49867"/>
                <a:gd name="connsiteY0" fmla="*/ 0 h 70269"/>
                <a:gd name="connsiteX1" fmla="*/ 29966 w 49867"/>
                <a:gd name="connsiteY1" fmla="*/ 0 h 70269"/>
                <a:gd name="connsiteX2" fmla="*/ 29966 w 49867"/>
                <a:gd name="connsiteY2" fmla="*/ 7176 h 70269"/>
                <a:gd name="connsiteX3" fmla="*/ 34160 w 49867"/>
                <a:gd name="connsiteY3" fmla="*/ 7176 h 70269"/>
                <a:gd name="connsiteX4" fmla="*/ 43157 w 49867"/>
                <a:gd name="connsiteY4" fmla="*/ 14256 h 70269"/>
                <a:gd name="connsiteX5" fmla="*/ 43157 w 49867"/>
                <a:gd name="connsiteY5" fmla="*/ 14958 h 70269"/>
                <a:gd name="connsiteX6" fmla="*/ 43534 w 49867"/>
                <a:gd name="connsiteY6" fmla="*/ 15018 h 70269"/>
                <a:gd name="connsiteX7" fmla="*/ 49867 w 49867"/>
                <a:gd name="connsiteY7" fmla="*/ 22537 h 70269"/>
                <a:gd name="connsiteX8" fmla="*/ 49867 w 49867"/>
                <a:gd name="connsiteY8" fmla="*/ 22927 h 70269"/>
                <a:gd name="connsiteX9" fmla="*/ 49867 w 49867"/>
                <a:gd name="connsiteY9" fmla="*/ 27097 h 70269"/>
                <a:gd name="connsiteX10" fmla="*/ 49867 w 49867"/>
                <a:gd name="connsiteY10" fmla="*/ 70269 h 70269"/>
                <a:gd name="connsiteX11" fmla="*/ 0 w 49867"/>
                <a:gd name="connsiteY11" fmla="*/ 70269 h 70269"/>
                <a:gd name="connsiteX12" fmla="*/ 0 w 49867"/>
                <a:gd name="connsiteY12" fmla="*/ 27097 h 70269"/>
                <a:gd name="connsiteX13" fmla="*/ 0 w 49867"/>
                <a:gd name="connsiteY13" fmla="*/ 22927 h 70269"/>
                <a:gd name="connsiteX14" fmla="*/ 0 w 49867"/>
                <a:gd name="connsiteY14" fmla="*/ 22537 h 70269"/>
                <a:gd name="connsiteX15" fmla="*/ 6333 w 49867"/>
                <a:gd name="connsiteY15" fmla="*/ 15018 h 70269"/>
                <a:gd name="connsiteX16" fmla="*/ 6710 w 49867"/>
                <a:gd name="connsiteY16" fmla="*/ 14958 h 70269"/>
                <a:gd name="connsiteX17" fmla="*/ 6710 w 49867"/>
                <a:gd name="connsiteY17" fmla="*/ 14256 h 70269"/>
                <a:gd name="connsiteX18" fmla="*/ 15707 w 49867"/>
                <a:gd name="connsiteY18" fmla="*/ 7176 h 70269"/>
                <a:gd name="connsiteX19" fmla="*/ 19901 w 49867"/>
                <a:gd name="connsiteY19" fmla="*/ 7176 h 702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49867" h="70269">
                  <a:moveTo>
                    <a:pt x="19901" y="0"/>
                  </a:moveTo>
                  <a:lnTo>
                    <a:pt x="29966" y="0"/>
                  </a:lnTo>
                  <a:lnTo>
                    <a:pt x="29966" y="7176"/>
                  </a:lnTo>
                  <a:lnTo>
                    <a:pt x="34160" y="7176"/>
                  </a:lnTo>
                  <a:cubicBezTo>
                    <a:pt x="39129" y="7176"/>
                    <a:pt x="43157" y="10346"/>
                    <a:pt x="43157" y="14256"/>
                  </a:cubicBezTo>
                  <a:lnTo>
                    <a:pt x="43157" y="14958"/>
                  </a:lnTo>
                  <a:lnTo>
                    <a:pt x="43534" y="15018"/>
                  </a:lnTo>
                  <a:cubicBezTo>
                    <a:pt x="47256" y="16257"/>
                    <a:pt x="49867" y="19157"/>
                    <a:pt x="49867" y="22537"/>
                  </a:cubicBezTo>
                  <a:lnTo>
                    <a:pt x="49867" y="22927"/>
                  </a:lnTo>
                  <a:lnTo>
                    <a:pt x="49867" y="27097"/>
                  </a:lnTo>
                  <a:lnTo>
                    <a:pt x="49867" y="70269"/>
                  </a:lnTo>
                  <a:lnTo>
                    <a:pt x="0" y="70269"/>
                  </a:lnTo>
                  <a:lnTo>
                    <a:pt x="0" y="27097"/>
                  </a:lnTo>
                  <a:lnTo>
                    <a:pt x="0" y="22927"/>
                  </a:lnTo>
                  <a:lnTo>
                    <a:pt x="0" y="22537"/>
                  </a:lnTo>
                  <a:cubicBezTo>
                    <a:pt x="0" y="19157"/>
                    <a:pt x="2612" y="16257"/>
                    <a:pt x="6333" y="15018"/>
                  </a:cubicBezTo>
                  <a:lnTo>
                    <a:pt x="6710" y="14958"/>
                  </a:lnTo>
                  <a:lnTo>
                    <a:pt x="6710" y="14256"/>
                  </a:lnTo>
                  <a:cubicBezTo>
                    <a:pt x="6710" y="10346"/>
                    <a:pt x="10738" y="7176"/>
                    <a:pt x="15707" y="7176"/>
                  </a:cubicBezTo>
                  <a:lnTo>
                    <a:pt x="19901" y="7176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3" name="组合 12"/>
          <p:cNvGrpSpPr/>
          <p:nvPr userDrawn="1"/>
        </p:nvGrpSpPr>
        <p:grpSpPr>
          <a:xfrm>
            <a:off x="11493310" y="138508"/>
            <a:ext cx="505871" cy="154395"/>
            <a:chOff x="2452571" y="1771159"/>
            <a:chExt cx="7813430" cy="2384926"/>
          </a:xfrm>
          <a:solidFill>
            <a:srgbClr val="DA251C"/>
          </a:solidFill>
        </p:grpSpPr>
        <p:sp>
          <p:nvSpPr>
            <p:cNvPr id="14" name="任意多边形 12"/>
            <p:cNvSpPr/>
            <p:nvPr/>
          </p:nvSpPr>
          <p:spPr>
            <a:xfrm>
              <a:off x="2452571" y="1771159"/>
              <a:ext cx="2425034" cy="2384926"/>
            </a:xfrm>
            <a:custGeom>
              <a:avLst/>
              <a:gdLst>
                <a:gd name="connsiteX0" fmla="*/ 1061316 w 2425034"/>
                <a:gd name="connsiteY0" fmla="*/ 1820801 h 2384926"/>
                <a:gd name="connsiteX1" fmla="*/ 1061316 w 2425034"/>
                <a:gd name="connsiteY1" fmla="*/ 1934497 h 2384926"/>
                <a:gd name="connsiteX2" fmla="*/ 1412696 w 2425034"/>
                <a:gd name="connsiteY2" fmla="*/ 1934497 h 2384926"/>
                <a:gd name="connsiteX3" fmla="*/ 1412696 w 2425034"/>
                <a:gd name="connsiteY3" fmla="*/ 1820801 h 2384926"/>
                <a:gd name="connsiteX4" fmla="*/ 120868 w 2425034"/>
                <a:gd name="connsiteY4" fmla="*/ 1206315 h 2384926"/>
                <a:gd name="connsiteX5" fmla="*/ 2325416 w 2425034"/>
                <a:gd name="connsiteY5" fmla="*/ 1206315 h 2384926"/>
                <a:gd name="connsiteX6" fmla="*/ 2325416 w 2425034"/>
                <a:gd name="connsiteY6" fmla="*/ 1212974 h 2384926"/>
                <a:gd name="connsiteX7" fmla="*/ 2327059 w 2425034"/>
                <a:gd name="connsiteY7" fmla="*/ 1212974 h 2384926"/>
                <a:gd name="connsiteX8" fmla="*/ 2327059 w 2425034"/>
                <a:gd name="connsiteY8" fmla="*/ 2009089 h 2384926"/>
                <a:gd name="connsiteX9" fmla="*/ 2326257 w 2425034"/>
                <a:gd name="connsiteY9" fmla="*/ 2009089 h 2384926"/>
                <a:gd name="connsiteX10" fmla="*/ 2321117 w 2425034"/>
                <a:gd name="connsiteY10" fmla="*/ 2099646 h 2384926"/>
                <a:gd name="connsiteX11" fmla="*/ 2053758 w 2425034"/>
                <a:gd name="connsiteY11" fmla="*/ 2379579 h 2384926"/>
                <a:gd name="connsiteX12" fmla="*/ 1577842 w 2425034"/>
                <a:gd name="connsiteY12" fmla="*/ 2384926 h 2384926"/>
                <a:gd name="connsiteX13" fmla="*/ 1524872 w 2425034"/>
                <a:gd name="connsiteY13" fmla="*/ 2164897 h 2384926"/>
                <a:gd name="connsiteX14" fmla="*/ 647316 w 2425034"/>
                <a:gd name="connsiteY14" fmla="*/ 2164897 h 2384926"/>
                <a:gd name="connsiteX15" fmla="*/ 647316 w 2425034"/>
                <a:gd name="connsiteY15" fmla="*/ 2111952 h 2384926"/>
                <a:gd name="connsiteX16" fmla="*/ 647316 w 2425034"/>
                <a:gd name="connsiteY16" fmla="*/ 1934497 h 2384926"/>
                <a:gd name="connsiteX17" fmla="*/ 647316 w 2425034"/>
                <a:gd name="connsiteY17" fmla="*/ 1820801 h 2384926"/>
                <a:gd name="connsiteX18" fmla="*/ 647316 w 2425034"/>
                <a:gd name="connsiteY18" fmla="*/ 1669136 h 2384926"/>
                <a:gd name="connsiteX19" fmla="*/ 647316 w 2425034"/>
                <a:gd name="connsiteY19" fmla="*/ 1590401 h 2384926"/>
                <a:gd name="connsiteX20" fmla="*/ 1777716 w 2425034"/>
                <a:gd name="connsiteY20" fmla="*/ 1590401 h 2384926"/>
                <a:gd name="connsiteX21" fmla="*/ 1777716 w 2425034"/>
                <a:gd name="connsiteY21" fmla="*/ 1663372 h 2384926"/>
                <a:gd name="connsiteX22" fmla="*/ 1777716 w 2425034"/>
                <a:gd name="connsiteY22" fmla="*/ 1820801 h 2384926"/>
                <a:gd name="connsiteX23" fmla="*/ 1777716 w 2425034"/>
                <a:gd name="connsiteY23" fmla="*/ 1934497 h 2384926"/>
                <a:gd name="connsiteX24" fmla="*/ 1777716 w 2425034"/>
                <a:gd name="connsiteY24" fmla="*/ 2084915 h 2384926"/>
                <a:gd name="connsiteX25" fmla="*/ 1781042 w 2425034"/>
                <a:gd name="connsiteY25" fmla="*/ 2084805 h 2384926"/>
                <a:gd name="connsiteX26" fmla="*/ 1922413 w 2425034"/>
                <a:gd name="connsiteY26" fmla="*/ 2040094 h 2384926"/>
                <a:gd name="connsiteX27" fmla="*/ 1939371 w 2425034"/>
                <a:gd name="connsiteY27" fmla="*/ 2009089 h 2384926"/>
                <a:gd name="connsiteX28" fmla="*/ 1938259 w 2425034"/>
                <a:gd name="connsiteY28" fmla="*/ 2009089 h 2384926"/>
                <a:gd name="connsiteX29" fmla="*/ 1938259 w 2425034"/>
                <a:gd name="connsiteY29" fmla="*/ 1505115 h 2384926"/>
                <a:gd name="connsiteX30" fmla="*/ 508382 w 2425034"/>
                <a:gd name="connsiteY30" fmla="*/ 1505115 h 2384926"/>
                <a:gd name="connsiteX31" fmla="*/ 508382 w 2425034"/>
                <a:gd name="connsiteY31" fmla="*/ 2375891 h 2384926"/>
                <a:gd name="connsiteX32" fmla="*/ 94382 w 2425034"/>
                <a:gd name="connsiteY32" fmla="*/ 2375891 h 2384926"/>
                <a:gd name="connsiteX33" fmla="*/ 94382 w 2425034"/>
                <a:gd name="connsiteY33" fmla="*/ 1209289 h 2384926"/>
                <a:gd name="connsiteX34" fmla="*/ 120868 w 2425034"/>
                <a:gd name="connsiteY34" fmla="*/ 1209289 h 2384926"/>
                <a:gd name="connsiteX35" fmla="*/ 737010 w 2425034"/>
                <a:gd name="connsiteY35" fmla="*/ 804711 h 2384926"/>
                <a:gd name="connsiteX36" fmla="*/ 737010 w 2425034"/>
                <a:gd name="connsiteY36" fmla="*/ 889879 h 2384926"/>
                <a:gd name="connsiteX37" fmla="*/ 1688043 w 2425034"/>
                <a:gd name="connsiteY37" fmla="*/ 889879 h 2384926"/>
                <a:gd name="connsiteX38" fmla="*/ 1688043 w 2425034"/>
                <a:gd name="connsiteY38" fmla="*/ 804711 h 2384926"/>
                <a:gd name="connsiteX39" fmla="*/ 323010 w 2425034"/>
                <a:gd name="connsiteY39" fmla="*/ 564323 h 2384926"/>
                <a:gd name="connsiteX40" fmla="*/ 737010 w 2425034"/>
                <a:gd name="connsiteY40" fmla="*/ 564323 h 2384926"/>
                <a:gd name="connsiteX41" fmla="*/ 737010 w 2425034"/>
                <a:gd name="connsiteY41" fmla="*/ 574311 h 2384926"/>
                <a:gd name="connsiteX42" fmla="*/ 1688043 w 2425034"/>
                <a:gd name="connsiteY42" fmla="*/ 574311 h 2384926"/>
                <a:gd name="connsiteX43" fmla="*/ 1688043 w 2425034"/>
                <a:gd name="connsiteY43" fmla="*/ 570034 h 2384926"/>
                <a:gd name="connsiteX44" fmla="*/ 2102043 w 2425034"/>
                <a:gd name="connsiteY44" fmla="*/ 570034 h 2384926"/>
                <a:gd name="connsiteX45" fmla="*/ 2102043 w 2425034"/>
                <a:gd name="connsiteY45" fmla="*/ 1120278 h 2384926"/>
                <a:gd name="connsiteX46" fmla="*/ 2087010 w 2425034"/>
                <a:gd name="connsiteY46" fmla="*/ 1120278 h 2384926"/>
                <a:gd name="connsiteX47" fmla="*/ 2087010 w 2425034"/>
                <a:gd name="connsiteY47" fmla="*/ 1120279 h 2384926"/>
                <a:gd name="connsiteX48" fmla="*/ 323010 w 2425034"/>
                <a:gd name="connsiteY48" fmla="*/ 1120279 h 2384926"/>
                <a:gd name="connsiteX49" fmla="*/ 323010 w 2425034"/>
                <a:gd name="connsiteY49" fmla="*/ 1120278 h 2384926"/>
                <a:gd name="connsiteX50" fmla="*/ 323010 w 2425034"/>
                <a:gd name="connsiteY50" fmla="*/ 889879 h 2384926"/>
                <a:gd name="connsiteX51" fmla="*/ 323010 w 2425034"/>
                <a:gd name="connsiteY51" fmla="*/ 804711 h 2384926"/>
                <a:gd name="connsiteX52" fmla="*/ 323010 w 2425034"/>
                <a:gd name="connsiteY52" fmla="*/ 574311 h 2384926"/>
                <a:gd name="connsiteX53" fmla="*/ 1406726 w 2425034"/>
                <a:gd name="connsiteY53" fmla="*/ 0 h 2384926"/>
                <a:gd name="connsiteX54" fmla="*/ 1465455 w 2425034"/>
                <a:gd name="connsiteY54" fmla="*/ 189739 h 2384926"/>
                <a:gd name="connsiteX55" fmla="*/ 2425034 w 2425034"/>
                <a:gd name="connsiteY55" fmla="*/ 189739 h 2384926"/>
                <a:gd name="connsiteX56" fmla="*/ 2425034 w 2425034"/>
                <a:gd name="connsiteY56" fmla="*/ 488539 h 2384926"/>
                <a:gd name="connsiteX57" fmla="*/ 0 w 2425034"/>
                <a:gd name="connsiteY57" fmla="*/ 488539 h 2384926"/>
                <a:gd name="connsiteX58" fmla="*/ 0 w 2425034"/>
                <a:gd name="connsiteY58" fmla="*/ 189739 h 2384926"/>
                <a:gd name="connsiteX59" fmla="*/ 993504 w 2425034"/>
                <a:gd name="connsiteY59" fmla="*/ 189739 h 2384926"/>
                <a:gd name="connsiteX60" fmla="*/ 930811 w 2425034"/>
                <a:gd name="connsiteY60" fmla="*/ 5347 h 2384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2425034" h="2384926">
                  <a:moveTo>
                    <a:pt x="1061316" y="1820801"/>
                  </a:moveTo>
                  <a:lnTo>
                    <a:pt x="1061316" y="1934497"/>
                  </a:lnTo>
                  <a:lnTo>
                    <a:pt x="1412696" y="1934497"/>
                  </a:lnTo>
                  <a:lnTo>
                    <a:pt x="1412696" y="1820801"/>
                  </a:lnTo>
                  <a:close/>
                  <a:moveTo>
                    <a:pt x="120868" y="1206315"/>
                  </a:moveTo>
                  <a:lnTo>
                    <a:pt x="2325416" y="1206315"/>
                  </a:lnTo>
                  <a:lnTo>
                    <a:pt x="2325416" y="1212974"/>
                  </a:lnTo>
                  <a:lnTo>
                    <a:pt x="2327059" y="1212974"/>
                  </a:lnTo>
                  <a:lnTo>
                    <a:pt x="2327059" y="2009089"/>
                  </a:lnTo>
                  <a:lnTo>
                    <a:pt x="2326257" y="2009089"/>
                  </a:lnTo>
                  <a:lnTo>
                    <a:pt x="2321117" y="2099646"/>
                  </a:lnTo>
                  <a:cubicBezTo>
                    <a:pt x="2304667" y="2292239"/>
                    <a:pt x="2254952" y="2303156"/>
                    <a:pt x="2053758" y="2379579"/>
                  </a:cubicBezTo>
                  <a:lnTo>
                    <a:pt x="1577842" y="2384926"/>
                  </a:lnTo>
                  <a:lnTo>
                    <a:pt x="1524872" y="2164897"/>
                  </a:lnTo>
                  <a:lnTo>
                    <a:pt x="647316" y="2164897"/>
                  </a:lnTo>
                  <a:lnTo>
                    <a:pt x="647316" y="2111952"/>
                  </a:lnTo>
                  <a:lnTo>
                    <a:pt x="647316" y="1934497"/>
                  </a:lnTo>
                  <a:lnTo>
                    <a:pt x="647316" y="1820801"/>
                  </a:lnTo>
                  <a:lnTo>
                    <a:pt x="647316" y="1669136"/>
                  </a:lnTo>
                  <a:lnTo>
                    <a:pt x="647316" y="1590401"/>
                  </a:lnTo>
                  <a:lnTo>
                    <a:pt x="1777716" y="1590401"/>
                  </a:lnTo>
                  <a:lnTo>
                    <a:pt x="1777716" y="1663372"/>
                  </a:lnTo>
                  <a:lnTo>
                    <a:pt x="1777716" y="1820801"/>
                  </a:lnTo>
                  <a:lnTo>
                    <a:pt x="1777716" y="1934497"/>
                  </a:lnTo>
                  <a:lnTo>
                    <a:pt x="1777716" y="2084915"/>
                  </a:lnTo>
                  <a:lnTo>
                    <a:pt x="1781042" y="2084805"/>
                  </a:lnTo>
                  <a:cubicBezTo>
                    <a:pt x="1843205" y="2079959"/>
                    <a:pt x="1894840" y="2068722"/>
                    <a:pt x="1922413" y="2040094"/>
                  </a:cubicBezTo>
                  <a:lnTo>
                    <a:pt x="1939371" y="2009089"/>
                  </a:lnTo>
                  <a:lnTo>
                    <a:pt x="1938259" y="2009089"/>
                  </a:lnTo>
                  <a:lnTo>
                    <a:pt x="1938259" y="1505115"/>
                  </a:lnTo>
                  <a:lnTo>
                    <a:pt x="508382" y="1505115"/>
                  </a:lnTo>
                  <a:lnTo>
                    <a:pt x="508382" y="2375891"/>
                  </a:lnTo>
                  <a:lnTo>
                    <a:pt x="94382" y="2375891"/>
                  </a:lnTo>
                  <a:lnTo>
                    <a:pt x="94382" y="1209289"/>
                  </a:lnTo>
                  <a:lnTo>
                    <a:pt x="120868" y="1209289"/>
                  </a:lnTo>
                  <a:close/>
                  <a:moveTo>
                    <a:pt x="737010" y="804711"/>
                  </a:moveTo>
                  <a:lnTo>
                    <a:pt x="737010" y="889879"/>
                  </a:lnTo>
                  <a:lnTo>
                    <a:pt x="1688043" y="889879"/>
                  </a:lnTo>
                  <a:lnTo>
                    <a:pt x="1688043" y="804711"/>
                  </a:lnTo>
                  <a:close/>
                  <a:moveTo>
                    <a:pt x="323010" y="564323"/>
                  </a:moveTo>
                  <a:lnTo>
                    <a:pt x="737010" y="564323"/>
                  </a:lnTo>
                  <a:lnTo>
                    <a:pt x="737010" y="574311"/>
                  </a:lnTo>
                  <a:lnTo>
                    <a:pt x="1688043" y="574311"/>
                  </a:lnTo>
                  <a:lnTo>
                    <a:pt x="1688043" y="570034"/>
                  </a:lnTo>
                  <a:lnTo>
                    <a:pt x="2102043" y="570034"/>
                  </a:lnTo>
                  <a:lnTo>
                    <a:pt x="2102043" y="1120278"/>
                  </a:lnTo>
                  <a:lnTo>
                    <a:pt x="2087010" y="1120278"/>
                  </a:lnTo>
                  <a:lnTo>
                    <a:pt x="2087010" y="1120279"/>
                  </a:lnTo>
                  <a:lnTo>
                    <a:pt x="323010" y="1120279"/>
                  </a:lnTo>
                  <a:lnTo>
                    <a:pt x="323010" y="1120278"/>
                  </a:lnTo>
                  <a:lnTo>
                    <a:pt x="323010" y="889879"/>
                  </a:lnTo>
                  <a:lnTo>
                    <a:pt x="323010" y="804711"/>
                  </a:lnTo>
                  <a:lnTo>
                    <a:pt x="323010" y="574311"/>
                  </a:lnTo>
                  <a:close/>
                  <a:moveTo>
                    <a:pt x="1406726" y="0"/>
                  </a:moveTo>
                  <a:lnTo>
                    <a:pt x="1465455" y="189739"/>
                  </a:lnTo>
                  <a:lnTo>
                    <a:pt x="2425034" y="189739"/>
                  </a:lnTo>
                  <a:lnTo>
                    <a:pt x="2425034" y="488539"/>
                  </a:lnTo>
                  <a:lnTo>
                    <a:pt x="0" y="488539"/>
                  </a:lnTo>
                  <a:lnTo>
                    <a:pt x="0" y="189739"/>
                  </a:lnTo>
                  <a:lnTo>
                    <a:pt x="993504" y="189739"/>
                  </a:lnTo>
                  <a:lnTo>
                    <a:pt x="930811" y="5347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srgbClr val="DA251C"/>
                </a:solidFill>
              </a:endParaRPr>
            </a:p>
          </p:txBody>
        </p:sp>
        <p:sp>
          <p:nvSpPr>
            <p:cNvPr id="15" name="任意多边形 13"/>
            <p:cNvSpPr/>
            <p:nvPr/>
          </p:nvSpPr>
          <p:spPr>
            <a:xfrm>
              <a:off x="5244267" y="1776506"/>
              <a:ext cx="2410925" cy="2352841"/>
            </a:xfrm>
            <a:custGeom>
              <a:avLst/>
              <a:gdLst>
                <a:gd name="connsiteX0" fmla="*/ 1204126 w 2410925"/>
                <a:gd name="connsiteY0" fmla="*/ 506623 h 2352841"/>
                <a:gd name="connsiteX1" fmla="*/ 1204126 w 2410925"/>
                <a:gd name="connsiteY1" fmla="*/ 663935 h 2352841"/>
                <a:gd name="connsiteX2" fmla="*/ 1371279 w 2410925"/>
                <a:gd name="connsiteY2" fmla="*/ 663935 h 2352841"/>
                <a:gd name="connsiteX3" fmla="*/ 1395381 w 2410925"/>
                <a:gd name="connsiteY3" fmla="*/ 648473 h 2352841"/>
                <a:gd name="connsiteX4" fmla="*/ 1590750 w 2410925"/>
                <a:gd name="connsiteY4" fmla="*/ 506623 h 2352841"/>
                <a:gd name="connsiteX5" fmla="*/ 815326 w 2410925"/>
                <a:gd name="connsiteY5" fmla="*/ 0 h 2352841"/>
                <a:gd name="connsiteX6" fmla="*/ 1204126 w 2410925"/>
                <a:gd name="connsiteY6" fmla="*/ 0 h 2352841"/>
                <a:gd name="connsiteX7" fmla="*/ 1204126 w 2410925"/>
                <a:gd name="connsiteY7" fmla="*/ 193423 h 2352841"/>
                <a:gd name="connsiteX8" fmla="*/ 1746067 w 2410925"/>
                <a:gd name="connsiteY8" fmla="*/ 193423 h 2352841"/>
                <a:gd name="connsiteX9" fmla="*/ 1746067 w 2410925"/>
                <a:gd name="connsiteY9" fmla="*/ 382790 h 2352841"/>
                <a:gd name="connsiteX10" fmla="*/ 1867558 w 2410925"/>
                <a:gd name="connsiteY10" fmla="*/ 281719 h 2352841"/>
                <a:gd name="connsiteX11" fmla="*/ 2069431 w 2410925"/>
                <a:gd name="connsiteY11" fmla="*/ 85558 h 2352841"/>
                <a:gd name="connsiteX12" fmla="*/ 2390273 w 2410925"/>
                <a:gd name="connsiteY12" fmla="*/ 315495 h 2352841"/>
                <a:gd name="connsiteX13" fmla="*/ 2108387 w 2410925"/>
                <a:gd name="connsiteY13" fmla="*/ 551406 h 2352841"/>
                <a:gd name="connsiteX14" fmla="*/ 1960645 w 2410925"/>
                <a:gd name="connsiteY14" fmla="*/ 663935 h 2352841"/>
                <a:gd name="connsiteX15" fmla="*/ 2410925 w 2410925"/>
                <a:gd name="connsiteY15" fmla="*/ 663935 h 2352841"/>
                <a:gd name="connsiteX16" fmla="*/ 2410925 w 2410925"/>
                <a:gd name="connsiteY16" fmla="*/ 977135 h 2352841"/>
                <a:gd name="connsiteX17" fmla="*/ 1520001 w 2410925"/>
                <a:gd name="connsiteY17" fmla="*/ 977135 h 2352841"/>
                <a:gd name="connsiteX18" fmla="*/ 1342759 w 2410925"/>
                <a:gd name="connsiteY18" fmla="*/ 1089236 h 2352841"/>
                <a:gd name="connsiteX19" fmla="*/ 2273209 w 2410925"/>
                <a:gd name="connsiteY19" fmla="*/ 1089236 h 2352841"/>
                <a:gd name="connsiteX20" fmla="*/ 2273209 w 2410925"/>
                <a:gd name="connsiteY20" fmla="*/ 1402436 h 2352841"/>
                <a:gd name="connsiteX21" fmla="*/ 897462 w 2410925"/>
                <a:gd name="connsiteY21" fmla="*/ 1402436 h 2352841"/>
                <a:gd name="connsiteX22" fmla="*/ 871670 w 2410925"/>
                <a:gd name="connsiteY22" fmla="*/ 1524612 h 2352841"/>
                <a:gd name="connsiteX23" fmla="*/ 2108899 w 2410925"/>
                <a:gd name="connsiteY23" fmla="*/ 1522298 h 2352841"/>
                <a:gd name="connsiteX24" fmla="*/ 2104554 w 2410925"/>
                <a:gd name="connsiteY24" fmla="*/ 1555327 h 2352841"/>
                <a:gd name="connsiteX25" fmla="*/ 2064084 w 2410925"/>
                <a:gd name="connsiteY25" fmla="*/ 2010610 h 2352841"/>
                <a:gd name="connsiteX26" fmla="*/ 1748589 w 2410925"/>
                <a:gd name="connsiteY26" fmla="*/ 2352841 h 2352841"/>
                <a:gd name="connsiteX27" fmla="*/ 925095 w 2410925"/>
                <a:gd name="connsiteY27" fmla="*/ 2342147 h 2352841"/>
                <a:gd name="connsiteX28" fmla="*/ 844884 w 2410925"/>
                <a:gd name="connsiteY28" fmla="*/ 2015957 h 2352841"/>
                <a:gd name="connsiteX29" fmla="*/ 1545389 w 2410925"/>
                <a:gd name="connsiteY29" fmla="*/ 2026652 h 2352841"/>
                <a:gd name="connsiteX30" fmla="*/ 1668379 w 2410925"/>
                <a:gd name="connsiteY30" fmla="*/ 1887620 h 2352841"/>
                <a:gd name="connsiteX31" fmla="*/ 1671698 w 2410925"/>
                <a:gd name="connsiteY31" fmla="*/ 1831201 h 2352841"/>
                <a:gd name="connsiteX32" fmla="*/ 556955 w 2410925"/>
                <a:gd name="connsiteY32" fmla="*/ 1831201 h 2352841"/>
                <a:gd name="connsiteX33" fmla="*/ 556955 w 2410925"/>
                <a:gd name="connsiteY33" fmla="*/ 1828800 h 2352841"/>
                <a:gd name="connsiteX34" fmla="*/ 433137 w 2410925"/>
                <a:gd name="connsiteY34" fmla="*/ 1828800 h 2352841"/>
                <a:gd name="connsiteX35" fmla="*/ 471764 w 2410925"/>
                <a:gd name="connsiteY35" fmla="*/ 1566130 h 2352841"/>
                <a:gd name="connsiteX36" fmla="*/ 406546 w 2410925"/>
                <a:gd name="connsiteY36" fmla="*/ 1598404 h 2352841"/>
                <a:gd name="connsiteX37" fmla="*/ 117642 w 2410925"/>
                <a:gd name="connsiteY37" fmla="*/ 1732548 h 2352841"/>
                <a:gd name="connsiteX38" fmla="*/ 0 w 2410925"/>
                <a:gd name="connsiteY38" fmla="*/ 1363579 h 2352841"/>
                <a:gd name="connsiteX39" fmla="*/ 575259 w 2410925"/>
                <a:gd name="connsiteY39" fmla="*/ 1117767 h 2352841"/>
                <a:gd name="connsiteX40" fmla="*/ 851379 w 2410925"/>
                <a:gd name="connsiteY40" fmla="*/ 977135 h 2352841"/>
                <a:gd name="connsiteX41" fmla="*/ 31445 w 2410925"/>
                <a:gd name="connsiteY41" fmla="*/ 977135 h 2352841"/>
                <a:gd name="connsiteX42" fmla="*/ 31445 w 2410925"/>
                <a:gd name="connsiteY42" fmla="*/ 663935 h 2352841"/>
                <a:gd name="connsiteX43" fmla="*/ 815326 w 2410925"/>
                <a:gd name="connsiteY43" fmla="*/ 663935 h 2352841"/>
                <a:gd name="connsiteX44" fmla="*/ 815326 w 2410925"/>
                <a:gd name="connsiteY44" fmla="*/ 506623 h 2352841"/>
                <a:gd name="connsiteX45" fmla="*/ 216067 w 2410925"/>
                <a:gd name="connsiteY45" fmla="*/ 506623 h 2352841"/>
                <a:gd name="connsiteX46" fmla="*/ 216067 w 2410925"/>
                <a:gd name="connsiteY46" fmla="*/ 193423 h 2352841"/>
                <a:gd name="connsiteX47" fmla="*/ 815326 w 2410925"/>
                <a:gd name="connsiteY47" fmla="*/ 193423 h 2352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2410925" h="2352841">
                  <a:moveTo>
                    <a:pt x="1204126" y="506623"/>
                  </a:moveTo>
                  <a:lnTo>
                    <a:pt x="1204126" y="663935"/>
                  </a:lnTo>
                  <a:lnTo>
                    <a:pt x="1371279" y="663935"/>
                  </a:lnTo>
                  <a:lnTo>
                    <a:pt x="1395381" y="648473"/>
                  </a:lnTo>
                  <a:lnTo>
                    <a:pt x="1590750" y="506623"/>
                  </a:lnTo>
                  <a:close/>
                  <a:moveTo>
                    <a:pt x="815326" y="0"/>
                  </a:moveTo>
                  <a:lnTo>
                    <a:pt x="1204126" y="0"/>
                  </a:lnTo>
                  <a:lnTo>
                    <a:pt x="1204126" y="193423"/>
                  </a:lnTo>
                  <a:lnTo>
                    <a:pt x="1746067" y="193423"/>
                  </a:lnTo>
                  <a:lnTo>
                    <a:pt x="1746067" y="382790"/>
                  </a:lnTo>
                  <a:lnTo>
                    <a:pt x="1867558" y="281719"/>
                  </a:lnTo>
                  <a:cubicBezTo>
                    <a:pt x="1939089" y="217627"/>
                    <a:pt x="2006600" y="152177"/>
                    <a:pt x="2069431" y="85558"/>
                  </a:cubicBezTo>
                  <a:lnTo>
                    <a:pt x="2390273" y="315495"/>
                  </a:lnTo>
                  <a:cubicBezTo>
                    <a:pt x="2296249" y="397934"/>
                    <a:pt x="2202308" y="476445"/>
                    <a:pt x="2108387" y="551406"/>
                  </a:cubicBezTo>
                  <a:lnTo>
                    <a:pt x="1960645" y="663935"/>
                  </a:lnTo>
                  <a:lnTo>
                    <a:pt x="2410925" y="663935"/>
                  </a:lnTo>
                  <a:lnTo>
                    <a:pt x="2410925" y="977135"/>
                  </a:lnTo>
                  <a:lnTo>
                    <a:pt x="1520001" y="977135"/>
                  </a:lnTo>
                  <a:lnTo>
                    <a:pt x="1342759" y="1089236"/>
                  </a:lnTo>
                  <a:lnTo>
                    <a:pt x="2273209" y="1089236"/>
                  </a:lnTo>
                  <a:lnTo>
                    <a:pt x="2273209" y="1402436"/>
                  </a:lnTo>
                  <a:lnTo>
                    <a:pt x="897462" y="1402436"/>
                  </a:lnTo>
                  <a:lnTo>
                    <a:pt x="871670" y="1524612"/>
                  </a:lnTo>
                  <a:lnTo>
                    <a:pt x="2108899" y="1522298"/>
                  </a:lnTo>
                  <a:lnTo>
                    <a:pt x="2104554" y="1555327"/>
                  </a:lnTo>
                  <a:lnTo>
                    <a:pt x="2064084" y="2010610"/>
                  </a:lnTo>
                  <a:cubicBezTo>
                    <a:pt x="2039129" y="2236982"/>
                    <a:pt x="1912575" y="2302932"/>
                    <a:pt x="1748589" y="2352841"/>
                  </a:cubicBezTo>
                  <a:lnTo>
                    <a:pt x="925095" y="2342147"/>
                  </a:lnTo>
                  <a:lnTo>
                    <a:pt x="844884" y="2015957"/>
                  </a:lnTo>
                  <a:lnTo>
                    <a:pt x="1545389" y="2026652"/>
                  </a:lnTo>
                  <a:cubicBezTo>
                    <a:pt x="1602428" y="2023087"/>
                    <a:pt x="1670161" y="2003479"/>
                    <a:pt x="1668379" y="1887620"/>
                  </a:cubicBezTo>
                  <a:lnTo>
                    <a:pt x="1671698" y="1831201"/>
                  </a:lnTo>
                  <a:lnTo>
                    <a:pt x="556955" y="1831201"/>
                  </a:lnTo>
                  <a:lnTo>
                    <a:pt x="556955" y="1828800"/>
                  </a:lnTo>
                  <a:lnTo>
                    <a:pt x="433137" y="1828800"/>
                  </a:lnTo>
                  <a:lnTo>
                    <a:pt x="471764" y="1566130"/>
                  </a:lnTo>
                  <a:lnTo>
                    <a:pt x="406546" y="1598404"/>
                  </a:lnTo>
                  <a:cubicBezTo>
                    <a:pt x="310621" y="1644289"/>
                    <a:pt x="214340" y="1688878"/>
                    <a:pt x="117642" y="1732548"/>
                  </a:cubicBezTo>
                  <a:lnTo>
                    <a:pt x="0" y="1363579"/>
                  </a:lnTo>
                  <a:cubicBezTo>
                    <a:pt x="191168" y="1291835"/>
                    <a:pt x="384676" y="1209397"/>
                    <a:pt x="575259" y="1117767"/>
                  </a:cubicBezTo>
                  <a:lnTo>
                    <a:pt x="851379" y="977135"/>
                  </a:lnTo>
                  <a:lnTo>
                    <a:pt x="31445" y="977135"/>
                  </a:lnTo>
                  <a:lnTo>
                    <a:pt x="31445" y="663935"/>
                  </a:lnTo>
                  <a:lnTo>
                    <a:pt x="815326" y="663935"/>
                  </a:lnTo>
                  <a:lnTo>
                    <a:pt x="815326" y="506623"/>
                  </a:lnTo>
                  <a:lnTo>
                    <a:pt x="216067" y="506623"/>
                  </a:lnTo>
                  <a:lnTo>
                    <a:pt x="216067" y="193423"/>
                  </a:lnTo>
                  <a:lnTo>
                    <a:pt x="815326" y="193423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DA251C"/>
                </a:solidFill>
              </a:endParaRPr>
            </a:p>
          </p:txBody>
        </p:sp>
        <p:sp>
          <p:nvSpPr>
            <p:cNvPr id="16" name="任意多边形 14"/>
            <p:cNvSpPr/>
            <p:nvPr/>
          </p:nvSpPr>
          <p:spPr>
            <a:xfrm>
              <a:off x="8042116" y="1805998"/>
              <a:ext cx="2223885" cy="2350086"/>
            </a:xfrm>
            <a:custGeom>
              <a:avLst/>
              <a:gdLst>
                <a:gd name="connsiteX0" fmla="*/ 458468 w 2223885"/>
                <a:gd name="connsiteY0" fmla="*/ 0 h 2350086"/>
                <a:gd name="connsiteX1" fmla="*/ 816972 w 2223885"/>
                <a:gd name="connsiteY1" fmla="*/ 0 h 2350086"/>
                <a:gd name="connsiteX2" fmla="*/ 816972 w 2223885"/>
                <a:gd name="connsiteY2" fmla="*/ 170221 h 2350086"/>
                <a:gd name="connsiteX3" fmla="*/ 1207330 w 2223885"/>
                <a:gd name="connsiteY3" fmla="*/ 170221 h 2350086"/>
                <a:gd name="connsiteX4" fmla="*/ 1207330 w 2223885"/>
                <a:gd name="connsiteY4" fmla="*/ 440221 h 2350086"/>
                <a:gd name="connsiteX5" fmla="*/ 816972 w 2223885"/>
                <a:gd name="connsiteY5" fmla="*/ 440221 h 2350086"/>
                <a:gd name="connsiteX6" fmla="*/ 816972 w 2223885"/>
                <a:gd name="connsiteY6" fmla="*/ 530637 h 2350086"/>
                <a:gd name="connsiteX7" fmla="*/ 1159204 w 2223885"/>
                <a:gd name="connsiteY7" fmla="*/ 530637 h 2350086"/>
                <a:gd name="connsiteX8" fmla="*/ 1159204 w 2223885"/>
                <a:gd name="connsiteY8" fmla="*/ 793437 h 2350086"/>
                <a:gd name="connsiteX9" fmla="*/ 816972 w 2223885"/>
                <a:gd name="connsiteY9" fmla="*/ 793437 h 2350086"/>
                <a:gd name="connsiteX10" fmla="*/ 816972 w 2223885"/>
                <a:gd name="connsiteY10" fmla="*/ 799364 h 2350086"/>
                <a:gd name="connsiteX11" fmla="*/ 815019 w 2223885"/>
                <a:gd name="connsiteY11" fmla="*/ 799364 h 2350086"/>
                <a:gd name="connsiteX12" fmla="*/ 808447 w 2223885"/>
                <a:gd name="connsiteY12" fmla="*/ 889397 h 2350086"/>
                <a:gd name="connsiteX13" fmla="*/ 1213200 w 2223885"/>
                <a:gd name="connsiteY13" fmla="*/ 889397 h 2350086"/>
                <a:gd name="connsiteX14" fmla="*/ 1213200 w 2223885"/>
                <a:gd name="connsiteY14" fmla="*/ 1159397 h 2350086"/>
                <a:gd name="connsiteX15" fmla="*/ 737905 w 2223885"/>
                <a:gd name="connsiteY15" fmla="*/ 1159397 h 2350086"/>
                <a:gd name="connsiteX16" fmla="*/ 688922 w 2223885"/>
                <a:gd name="connsiteY16" fmla="*/ 1257579 h 2350086"/>
                <a:gd name="connsiteX17" fmla="*/ 614424 w 2223885"/>
                <a:gd name="connsiteY17" fmla="*/ 1361170 h 2350086"/>
                <a:gd name="connsiteX18" fmla="*/ 557624 w 2223885"/>
                <a:gd name="connsiteY18" fmla="*/ 1417174 h 2350086"/>
                <a:gd name="connsiteX19" fmla="*/ 587614 w 2223885"/>
                <a:gd name="connsiteY19" fmla="*/ 1417174 h 2350086"/>
                <a:gd name="connsiteX20" fmla="*/ 587614 w 2223885"/>
                <a:gd name="connsiteY20" fmla="*/ 1421653 h 2350086"/>
                <a:gd name="connsiteX21" fmla="*/ 935896 w 2223885"/>
                <a:gd name="connsiteY21" fmla="*/ 1421653 h 2350086"/>
                <a:gd name="connsiteX22" fmla="*/ 935896 w 2223885"/>
                <a:gd name="connsiteY22" fmla="*/ 1282165 h 2350086"/>
                <a:gd name="connsiteX23" fmla="*/ 1286198 w 2223885"/>
                <a:gd name="connsiteY23" fmla="*/ 1282165 h 2350086"/>
                <a:gd name="connsiteX24" fmla="*/ 1286198 w 2223885"/>
                <a:gd name="connsiteY24" fmla="*/ 86126 h 2350086"/>
                <a:gd name="connsiteX25" fmla="*/ 1644615 w 2223885"/>
                <a:gd name="connsiteY25" fmla="*/ 86126 h 2350086"/>
                <a:gd name="connsiteX26" fmla="*/ 1644615 w 2223885"/>
                <a:gd name="connsiteY26" fmla="*/ 89699 h 2350086"/>
                <a:gd name="connsiteX27" fmla="*/ 2223885 w 2223885"/>
                <a:gd name="connsiteY27" fmla="*/ 89699 h 2350086"/>
                <a:gd name="connsiteX28" fmla="*/ 2223885 w 2223885"/>
                <a:gd name="connsiteY28" fmla="*/ 377699 h 2350086"/>
                <a:gd name="connsiteX29" fmla="*/ 2217389 w 2223885"/>
                <a:gd name="connsiteY29" fmla="*/ 377699 h 2350086"/>
                <a:gd name="connsiteX30" fmla="*/ 2217389 w 2223885"/>
                <a:gd name="connsiteY30" fmla="*/ 564511 h 2350086"/>
                <a:gd name="connsiteX31" fmla="*/ 2111035 w 2223885"/>
                <a:gd name="connsiteY31" fmla="*/ 644276 h 2350086"/>
                <a:gd name="connsiteX32" fmla="*/ 2217389 w 2223885"/>
                <a:gd name="connsiteY32" fmla="*/ 740961 h 2350086"/>
                <a:gd name="connsiteX33" fmla="*/ 2217389 w 2223885"/>
                <a:gd name="connsiteY33" fmla="*/ 1062894 h 2350086"/>
                <a:gd name="connsiteX34" fmla="*/ 2210711 w 2223885"/>
                <a:gd name="connsiteY34" fmla="*/ 1062894 h 2350086"/>
                <a:gd name="connsiteX35" fmla="*/ 2196010 w 2223885"/>
                <a:gd name="connsiteY35" fmla="*/ 1122910 h 2350086"/>
                <a:gd name="connsiteX36" fmla="*/ 2004089 w 2223885"/>
                <a:gd name="connsiteY36" fmla="*/ 1264571 h 2350086"/>
                <a:gd name="connsiteX37" fmla="*/ 1726025 w 2223885"/>
                <a:gd name="connsiteY37" fmla="*/ 1269919 h 2350086"/>
                <a:gd name="connsiteX38" fmla="*/ 1651162 w 2223885"/>
                <a:gd name="connsiteY38" fmla="*/ 975813 h 2350086"/>
                <a:gd name="connsiteX39" fmla="*/ 1790194 w 2223885"/>
                <a:gd name="connsiteY39" fmla="*/ 981161 h 2350086"/>
                <a:gd name="connsiteX40" fmla="*/ 1884468 w 2223885"/>
                <a:gd name="connsiteY40" fmla="*/ 921385 h 2350086"/>
                <a:gd name="connsiteX41" fmla="*/ 1893389 w 2223885"/>
                <a:gd name="connsiteY41" fmla="*/ 884415 h 2350086"/>
                <a:gd name="connsiteX42" fmla="*/ 1893389 w 2223885"/>
                <a:gd name="connsiteY42" fmla="*/ 377699 h 2350086"/>
                <a:gd name="connsiteX43" fmla="*/ 1644615 w 2223885"/>
                <a:gd name="connsiteY43" fmla="*/ 377699 h 2350086"/>
                <a:gd name="connsiteX44" fmla="*/ 1644615 w 2223885"/>
                <a:gd name="connsiteY44" fmla="*/ 1331726 h 2350086"/>
                <a:gd name="connsiteX45" fmla="*/ 1336951 w 2223885"/>
                <a:gd name="connsiteY45" fmla="*/ 1331726 h 2350086"/>
                <a:gd name="connsiteX46" fmla="*/ 1336951 w 2223885"/>
                <a:gd name="connsiteY46" fmla="*/ 1421653 h 2350086"/>
                <a:gd name="connsiteX47" fmla="*/ 2111035 w 2223885"/>
                <a:gd name="connsiteY47" fmla="*/ 1421653 h 2350086"/>
                <a:gd name="connsiteX48" fmla="*/ 2111035 w 2223885"/>
                <a:gd name="connsiteY48" fmla="*/ 1438558 h 2350086"/>
                <a:gd name="connsiteX49" fmla="*/ 2111035 w 2223885"/>
                <a:gd name="connsiteY49" fmla="*/ 1742713 h 2350086"/>
                <a:gd name="connsiteX50" fmla="*/ 2111035 w 2223885"/>
                <a:gd name="connsiteY50" fmla="*/ 1949034 h 2350086"/>
                <a:gd name="connsiteX51" fmla="*/ 2111036 w 2223885"/>
                <a:gd name="connsiteY51" fmla="*/ 1949034 h 2350086"/>
                <a:gd name="connsiteX52" fmla="*/ 2111035 w 2223885"/>
                <a:gd name="connsiteY52" fmla="*/ 1949043 h 2350086"/>
                <a:gd name="connsiteX53" fmla="*/ 2111035 w 2223885"/>
                <a:gd name="connsiteY53" fmla="*/ 1961679 h 2350086"/>
                <a:gd name="connsiteX54" fmla="*/ 2109667 w 2223885"/>
                <a:gd name="connsiteY54" fmla="*/ 1961679 h 2350086"/>
                <a:gd name="connsiteX55" fmla="*/ 2102460 w 2223885"/>
                <a:gd name="connsiteY55" fmla="*/ 2028258 h 2350086"/>
                <a:gd name="connsiteX56" fmla="*/ 1843668 w 2223885"/>
                <a:gd name="connsiteY56" fmla="*/ 2232445 h 2350086"/>
                <a:gd name="connsiteX57" fmla="*/ 1464004 w 2223885"/>
                <a:gd name="connsiteY57" fmla="*/ 2227098 h 2350086"/>
                <a:gd name="connsiteX58" fmla="*/ 1373099 w 2223885"/>
                <a:gd name="connsiteY58" fmla="*/ 1927645 h 2350086"/>
                <a:gd name="connsiteX59" fmla="*/ 1608383 w 2223885"/>
                <a:gd name="connsiteY59" fmla="*/ 1943687 h 2350086"/>
                <a:gd name="connsiteX60" fmla="*/ 1713693 w 2223885"/>
                <a:gd name="connsiteY60" fmla="*/ 1903956 h 2350086"/>
                <a:gd name="connsiteX61" fmla="*/ 1721895 w 2223885"/>
                <a:gd name="connsiteY61" fmla="*/ 1877033 h 2350086"/>
                <a:gd name="connsiteX62" fmla="*/ 1721895 w 2223885"/>
                <a:gd name="connsiteY62" fmla="*/ 1742713 h 2350086"/>
                <a:gd name="connsiteX63" fmla="*/ 1336951 w 2223885"/>
                <a:gd name="connsiteY63" fmla="*/ 1742713 h 2350086"/>
                <a:gd name="connsiteX64" fmla="*/ 1336951 w 2223885"/>
                <a:gd name="connsiteY64" fmla="*/ 2350086 h 2350086"/>
                <a:gd name="connsiteX65" fmla="*/ 935896 w 2223885"/>
                <a:gd name="connsiteY65" fmla="*/ 2350086 h 2350086"/>
                <a:gd name="connsiteX66" fmla="*/ 935896 w 2223885"/>
                <a:gd name="connsiteY66" fmla="*/ 1742713 h 2350086"/>
                <a:gd name="connsiteX67" fmla="*/ 587614 w 2223885"/>
                <a:gd name="connsiteY67" fmla="*/ 1742713 h 2350086"/>
                <a:gd name="connsiteX68" fmla="*/ 587614 w 2223885"/>
                <a:gd name="connsiteY68" fmla="*/ 2216538 h 2350086"/>
                <a:gd name="connsiteX69" fmla="*/ 186559 w 2223885"/>
                <a:gd name="connsiteY69" fmla="*/ 2216538 h 2350086"/>
                <a:gd name="connsiteX70" fmla="*/ 186559 w 2223885"/>
                <a:gd name="connsiteY70" fmla="*/ 1521822 h 2350086"/>
                <a:gd name="connsiteX71" fmla="*/ 41603 w 2223885"/>
                <a:gd name="connsiteY71" fmla="*/ 1376866 h 2350086"/>
                <a:gd name="connsiteX72" fmla="*/ 313556 w 2223885"/>
                <a:gd name="connsiteY72" fmla="*/ 1161269 h 2350086"/>
                <a:gd name="connsiteX73" fmla="*/ 314825 w 2223885"/>
                <a:gd name="connsiteY73" fmla="*/ 1159397 h 2350086"/>
                <a:gd name="connsiteX74" fmla="*/ 0 w 2223885"/>
                <a:gd name="connsiteY74" fmla="*/ 1159397 h 2350086"/>
                <a:gd name="connsiteX75" fmla="*/ 0 w 2223885"/>
                <a:gd name="connsiteY75" fmla="*/ 889397 h 2350086"/>
                <a:gd name="connsiteX76" fmla="*/ 437594 w 2223885"/>
                <a:gd name="connsiteY76" fmla="*/ 889397 h 2350086"/>
                <a:gd name="connsiteX77" fmla="*/ 446207 w 2223885"/>
                <a:gd name="connsiteY77" fmla="*/ 863519 h 2350086"/>
                <a:gd name="connsiteX78" fmla="*/ 447384 w 2223885"/>
                <a:gd name="connsiteY78" fmla="*/ 793437 h 2350086"/>
                <a:gd name="connsiteX79" fmla="*/ 100288 w 2223885"/>
                <a:gd name="connsiteY79" fmla="*/ 793437 h 2350086"/>
                <a:gd name="connsiteX80" fmla="*/ 100288 w 2223885"/>
                <a:gd name="connsiteY80" fmla="*/ 530637 h 2350086"/>
                <a:gd name="connsiteX81" fmla="*/ 458468 w 2223885"/>
                <a:gd name="connsiteY81" fmla="*/ 530637 h 2350086"/>
                <a:gd name="connsiteX82" fmla="*/ 458468 w 2223885"/>
                <a:gd name="connsiteY82" fmla="*/ 440221 h 2350086"/>
                <a:gd name="connsiteX83" fmla="*/ 53495 w 2223885"/>
                <a:gd name="connsiteY83" fmla="*/ 440221 h 2350086"/>
                <a:gd name="connsiteX84" fmla="*/ 53495 w 2223885"/>
                <a:gd name="connsiteY84" fmla="*/ 170221 h 2350086"/>
                <a:gd name="connsiteX85" fmla="*/ 458468 w 2223885"/>
                <a:gd name="connsiteY85" fmla="*/ 170221 h 2350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2223885" h="2350086">
                  <a:moveTo>
                    <a:pt x="458468" y="0"/>
                  </a:moveTo>
                  <a:lnTo>
                    <a:pt x="816972" y="0"/>
                  </a:lnTo>
                  <a:lnTo>
                    <a:pt x="816972" y="170221"/>
                  </a:lnTo>
                  <a:lnTo>
                    <a:pt x="1207330" y="170221"/>
                  </a:lnTo>
                  <a:lnTo>
                    <a:pt x="1207330" y="440221"/>
                  </a:lnTo>
                  <a:lnTo>
                    <a:pt x="816972" y="440221"/>
                  </a:lnTo>
                  <a:lnTo>
                    <a:pt x="816972" y="530637"/>
                  </a:lnTo>
                  <a:lnTo>
                    <a:pt x="1159204" y="530637"/>
                  </a:lnTo>
                  <a:lnTo>
                    <a:pt x="1159204" y="793437"/>
                  </a:lnTo>
                  <a:lnTo>
                    <a:pt x="816972" y="793437"/>
                  </a:lnTo>
                  <a:lnTo>
                    <a:pt x="816972" y="799364"/>
                  </a:lnTo>
                  <a:lnTo>
                    <a:pt x="815019" y="799364"/>
                  </a:lnTo>
                  <a:lnTo>
                    <a:pt x="808447" y="889397"/>
                  </a:lnTo>
                  <a:lnTo>
                    <a:pt x="1213200" y="889397"/>
                  </a:lnTo>
                  <a:lnTo>
                    <a:pt x="1213200" y="1159397"/>
                  </a:lnTo>
                  <a:lnTo>
                    <a:pt x="737905" y="1159397"/>
                  </a:lnTo>
                  <a:lnTo>
                    <a:pt x="688922" y="1257579"/>
                  </a:lnTo>
                  <a:cubicBezTo>
                    <a:pt x="667238" y="1293677"/>
                    <a:pt x="642485" y="1328305"/>
                    <a:pt x="614424" y="1361170"/>
                  </a:cubicBezTo>
                  <a:lnTo>
                    <a:pt x="557624" y="1417174"/>
                  </a:lnTo>
                  <a:lnTo>
                    <a:pt x="587614" y="1417174"/>
                  </a:lnTo>
                  <a:lnTo>
                    <a:pt x="587614" y="1421653"/>
                  </a:lnTo>
                  <a:lnTo>
                    <a:pt x="935896" y="1421653"/>
                  </a:lnTo>
                  <a:lnTo>
                    <a:pt x="935896" y="1282165"/>
                  </a:lnTo>
                  <a:lnTo>
                    <a:pt x="1286198" y="1282165"/>
                  </a:lnTo>
                  <a:lnTo>
                    <a:pt x="1286198" y="86126"/>
                  </a:lnTo>
                  <a:lnTo>
                    <a:pt x="1644615" y="86126"/>
                  </a:lnTo>
                  <a:lnTo>
                    <a:pt x="1644615" y="89699"/>
                  </a:lnTo>
                  <a:lnTo>
                    <a:pt x="2223885" y="89699"/>
                  </a:lnTo>
                  <a:lnTo>
                    <a:pt x="2223885" y="377699"/>
                  </a:lnTo>
                  <a:lnTo>
                    <a:pt x="2217389" y="377699"/>
                  </a:lnTo>
                  <a:lnTo>
                    <a:pt x="2217389" y="564511"/>
                  </a:lnTo>
                  <a:lnTo>
                    <a:pt x="2111035" y="644276"/>
                  </a:lnTo>
                  <a:lnTo>
                    <a:pt x="2217389" y="740961"/>
                  </a:lnTo>
                  <a:lnTo>
                    <a:pt x="2217389" y="1062894"/>
                  </a:lnTo>
                  <a:lnTo>
                    <a:pt x="2210711" y="1062894"/>
                  </a:lnTo>
                  <a:lnTo>
                    <a:pt x="2196010" y="1122910"/>
                  </a:lnTo>
                  <a:cubicBezTo>
                    <a:pt x="2170881" y="1186204"/>
                    <a:pt x="2119632" y="1224048"/>
                    <a:pt x="2004089" y="1264571"/>
                  </a:cubicBezTo>
                  <a:lnTo>
                    <a:pt x="1726025" y="1269919"/>
                  </a:lnTo>
                  <a:lnTo>
                    <a:pt x="1651162" y="975813"/>
                  </a:lnTo>
                  <a:lnTo>
                    <a:pt x="1790194" y="981161"/>
                  </a:lnTo>
                  <a:cubicBezTo>
                    <a:pt x="1822288" y="976304"/>
                    <a:pt x="1863759" y="963411"/>
                    <a:pt x="1884468" y="921385"/>
                  </a:cubicBezTo>
                  <a:lnTo>
                    <a:pt x="1893389" y="884415"/>
                  </a:lnTo>
                  <a:lnTo>
                    <a:pt x="1893389" y="377699"/>
                  </a:lnTo>
                  <a:lnTo>
                    <a:pt x="1644615" y="377699"/>
                  </a:lnTo>
                  <a:lnTo>
                    <a:pt x="1644615" y="1331726"/>
                  </a:lnTo>
                  <a:lnTo>
                    <a:pt x="1336951" y="1331726"/>
                  </a:lnTo>
                  <a:lnTo>
                    <a:pt x="1336951" y="1421653"/>
                  </a:lnTo>
                  <a:lnTo>
                    <a:pt x="2111035" y="1421653"/>
                  </a:lnTo>
                  <a:lnTo>
                    <a:pt x="2111035" y="1438558"/>
                  </a:lnTo>
                  <a:lnTo>
                    <a:pt x="2111035" y="1742713"/>
                  </a:lnTo>
                  <a:lnTo>
                    <a:pt x="2111035" y="1949034"/>
                  </a:lnTo>
                  <a:lnTo>
                    <a:pt x="2111036" y="1949034"/>
                  </a:lnTo>
                  <a:lnTo>
                    <a:pt x="2111035" y="1949043"/>
                  </a:lnTo>
                  <a:lnTo>
                    <a:pt x="2111035" y="1961679"/>
                  </a:lnTo>
                  <a:lnTo>
                    <a:pt x="2109667" y="1961679"/>
                  </a:lnTo>
                  <a:lnTo>
                    <a:pt x="2102460" y="2028258"/>
                  </a:lnTo>
                  <a:cubicBezTo>
                    <a:pt x="2081829" y="2106367"/>
                    <a:pt x="2017667" y="2179453"/>
                    <a:pt x="1843668" y="2232445"/>
                  </a:cubicBezTo>
                  <a:lnTo>
                    <a:pt x="1464004" y="2227098"/>
                  </a:lnTo>
                  <a:lnTo>
                    <a:pt x="1373099" y="1927645"/>
                  </a:lnTo>
                  <a:lnTo>
                    <a:pt x="1608383" y="1943687"/>
                  </a:lnTo>
                  <a:cubicBezTo>
                    <a:pt x="1664583" y="1941494"/>
                    <a:pt x="1696672" y="1935283"/>
                    <a:pt x="1713693" y="1903956"/>
                  </a:cubicBezTo>
                  <a:lnTo>
                    <a:pt x="1721895" y="1877033"/>
                  </a:lnTo>
                  <a:lnTo>
                    <a:pt x="1721895" y="1742713"/>
                  </a:lnTo>
                  <a:lnTo>
                    <a:pt x="1336951" y="1742713"/>
                  </a:lnTo>
                  <a:lnTo>
                    <a:pt x="1336951" y="2350086"/>
                  </a:lnTo>
                  <a:lnTo>
                    <a:pt x="935896" y="2350086"/>
                  </a:lnTo>
                  <a:lnTo>
                    <a:pt x="935896" y="1742713"/>
                  </a:lnTo>
                  <a:lnTo>
                    <a:pt x="587614" y="1742713"/>
                  </a:lnTo>
                  <a:lnTo>
                    <a:pt x="587614" y="2216538"/>
                  </a:lnTo>
                  <a:lnTo>
                    <a:pt x="186559" y="2216538"/>
                  </a:lnTo>
                  <a:lnTo>
                    <a:pt x="186559" y="1521822"/>
                  </a:lnTo>
                  <a:lnTo>
                    <a:pt x="41603" y="1376866"/>
                  </a:lnTo>
                  <a:cubicBezTo>
                    <a:pt x="181665" y="1284165"/>
                    <a:pt x="259219" y="1229563"/>
                    <a:pt x="313556" y="1161269"/>
                  </a:cubicBezTo>
                  <a:lnTo>
                    <a:pt x="314825" y="1159397"/>
                  </a:lnTo>
                  <a:lnTo>
                    <a:pt x="0" y="1159397"/>
                  </a:lnTo>
                  <a:lnTo>
                    <a:pt x="0" y="889397"/>
                  </a:lnTo>
                  <a:lnTo>
                    <a:pt x="437594" y="889397"/>
                  </a:lnTo>
                  <a:lnTo>
                    <a:pt x="446207" y="863519"/>
                  </a:lnTo>
                  <a:lnTo>
                    <a:pt x="447384" y="793437"/>
                  </a:lnTo>
                  <a:lnTo>
                    <a:pt x="100288" y="793437"/>
                  </a:lnTo>
                  <a:lnTo>
                    <a:pt x="100288" y="530637"/>
                  </a:lnTo>
                  <a:lnTo>
                    <a:pt x="458468" y="530637"/>
                  </a:lnTo>
                  <a:lnTo>
                    <a:pt x="458468" y="440221"/>
                  </a:lnTo>
                  <a:lnTo>
                    <a:pt x="53495" y="440221"/>
                  </a:lnTo>
                  <a:lnTo>
                    <a:pt x="53495" y="170221"/>
                  </a:lnTo>
                  <a:lnTo>
                    <a:pt x="458468" y="17022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DA251C"/>
                </a:solidFill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39468" y="392655"/>
            <a:ext cx="11515730" cy="640175"/>
          </a:xfrm>
          <a:prstGeom prst="rect">
            <a:avLst/>
          </a:prstGeom>
        </p:spPr>
        <p:txBody>
          <a:bodyPr wrap="square">
            <a:spAutoFit/>
          </a:bodyPr>
          <a:lstStyle>
            <a:lvl1pPr>
              <a:defRPr sz="3735">
                <a:latin typeface="+mn-lt"/>
                <a:ea typeface="+mn-ea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iconfont-10517-5127270"/>
          <p:cNvSpPr/>
          <p:nvPr userDrawn="1"/>
        </p:nvSpPr>
        <p:spPr>
          <a:xfrm>
            <a:off x="9580359" y="1331809"/>
            <a:ext cx="373805" cy="373841"/>
          </a:xfrm>
          <a:custGeom>
            <a:avLst/>
            <a:gdLst>
              <a:gd name="connsiteX0" fmla="*/ 253961 w 507905"/>
              <a:gd name="connsiteY0" fmla="*/ 126976 h 508005"/>
              <a:gd name="connsiteX1" fmla="*/ 348093 w 507905"/>
              <a:gd name="connsiteY1" fmla="*/ 159840 h 508005"/>
              <a:gd name="connsiteX2" fmla="*/ 312192 w 507905"/>
              <a:gd name="connsiteY2" fmla="*/ 195752 h 508005"/>
              <a:gd name="connsiteX3" fmla="*/ 253961 w 507905"/>
              <a:gd name="connsiteY3" fmla="*/ 177796 h 508005"/>
              <a:gd name="connsiteX4" fmla="*/ 177780 w 507905"/>
              <a:gd name="connsiteY4" fmla="*/ 254002 h 508005"/>
              <a:gd name="connsiteX5" fmla="*/ 253961 w 507905"/>
              <a:gd name="connsiteY5" fmla="*/ 330208 h 508005"/>
              <a:gd name="connsiteX6" fmla="*/ 312192 w 507905"/>
              <a:gd name="connsiteY6" fmla="*/ 312204 h 508005"/>
              <a:gd name="connsiteX7" fmla="*/ 348093 w 507905"/>
              <a:gd name="connsiteY7" fmla="*/ 348212 h 508005"/>
              <a:gd name="connsiteX8" fmla="*/ 253961 w 507905"/>
              <a:gd name="connsiteY8" fmla="*/ 381028 h 508005"/>
              <a:gd name="connsiteX9" fmla="*/ 126976 w 507905"/>
              <a:gd name="connsiteY9" fmla="*/ 254002 h 508005"/>
              <a:gd name="connsiteX10" fmla="*/ 253961 w 507905"/>
              <a:gd name="connsiteY10" fmla="*/ 126976 h 508005"/>
              <a:gd name="connsiteX11" fmla="*/ 253952 w 507905"/>
              <a:gd name="connsiteY11" fmla="*/ 50772 h 508005"/>
              <a:gd name="connsiteX12" fmla="*/ 50762 w 507905"/>
              <a:gd name="connsiteY12" fmla="*/ 254002 h 508005"/>
              <a:gd name="connsiteX13" fmla="*/ 253952 w 507905"/>
              <a:gd name="connsiteY13" fmla="*/ 457233 h 508005"/>
              <a:gd name="connsiteX14" fmla="*/ 457143 w 507905"/>
              <a:gd name="connsiteY14" fmla="*/ 254002 h 508005"/>
              <a:gd name="connsiteX15" fmla="*/ 253952 w 507905"/>
              <a:gd name="connsiteY15" fmla="*/ 50772 h 508005"/>
              <a:gd name="connsiteX16" fmla="*/ 253952 w 507905"/>
              <a:gd name="connsiteY16" fmla="*/ 0 h 508005"/>
              <a:gd name="connsiteX17" fmla="*/ 507905 w 507905"/>
              <a:gd name="connsiteY17" fmla="*/ 254002 h 508005"/>
              <a:gd name="connsiteX18" fmla="*/ 253952 w 507905"/>
              <a:gd name="connsiteY18" fmla="*/ 508005 h 508005"/>
              <a:gd name="connsiteX19" fmla="*/ 0 w 507905"/>
              <a:gd name="connsiteY19" fmla="*/ 254002 h 508005"/>
              <a:gd name="connsiteX20" fmla="*/ 253952 w 507905"/>
              <a:gd name="connsiteY20" fmla="*/ 0 h 5080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507905" h="508005">
                <a:moveTo>
                  <a:pt x="253961" y="126976"/>
                </a:moveTo>
                <a:cubicBezTo>
                  <a:pt x="276863" y="126976"/>
                  <a:pt x="319525" y="131263"/>
                  <a:pt x="348093" y="159840"/>
                </a:cubicBezTo>
                <a:lnTo>
                  <a:pt x="312192" y="195752"/>
                </a:lnTo>
                <a:cubicBezTo>
                  <a:pt x="300956" y="184512"/>
                  <a:pt x="279196" y="177796"/>
                  <a:pt x="253961" y="177796"/>
                </a:cubicBezTo>
                <a:cubicBezTo>
                  <a:pt x="212680" y="177796"/>
                  <a:pt x="177780" y="212708"/>
                  <a:pt x="177780" y="254002"/>
                </a:cubicBezTo>
                <a:cubicBezTo>
                  <a:pt x="177780" y="295296"/>
                  <a:pt x="212680" y="330208"/>
                  <a:pt x="253961" y="330208"/>
                </a:cubicBezTo>
                <a:cubicBezTo>
                  <a:pt x="279149" y="330208"/>
                  <a:pt x="300956" y="323492"/>
                  <a:pt x="312192" y="312204"/>
                </a:cubicBezTo>
                <a:lnTo>
                  <a:pt x="348093" y="348212"/>
                </a:lnTo>
                <a:cubicBezTo>
                  <a:pt x="319525" y="376741"/>
                  <a:pt x="276863" y="381028"/>
                  <a:pt x="253961" y="381028"/>
                </a:cubicBezTo>
                <a:cubicBezTo>
                  <a:pt x="183969" y="381028"/>
                  <a:pt x="126976" y="324016"/>
                  <a:pt x="126976" y="254002"/>
                </a:cubicBezTo>
                <a:cubicBezTo>
                  <a:pt x="126976" y="183988"/>
                  <a:pt x="183969" y="126976"/>
                  <a:pt x="253961" y="126976"/>
                </a:cubicBezTo>
                <a:close/>
                <a:moveTo>
                  <a:pt x="253952" y="50772"/>
                </a:moveTo>
                <a:cubicBezTo>
                  <a:pt x="143810" y="50772"/>
                  <a:pt x="50762" y="143838"/>
                  <a:pt x="50762" y="254002"/>
                </a:cubicBezTo>
                <a:cubicBezTo>
                  <a:pt x="50762" y="364167"/>
                  <a:pt x="143810" y="457233"/>
                  <a:pt x="253952" y="457233"/>
                </a:cubicBezTo>
                <a:cubicBezTo>
                  <a:pt x="364095" y="457233"/>
                  <a:pt x="457143" y="364167"/>
                  <a:pt x="457143" y="254002"/>
                </a:cubicBezTo>
                <a:cubicBezTo>
                  <a:pt x="457143" y="143838"/>
                  <a:pt x="364095" y="50772"/>
                  <a:pt x="253952" y="50772"/>
                </a:cubicBezTo>
                <a:close/>
                <a:moveTo>
                  <a:pt x="253952" y="0"/>
                </a:moveTo>
                <a:cubicBezTo>
                  <a:pt x="391619" y="0"/>
                  <a:pt x="507905" y="116309"/>
                  <a:pt x="507905" y="254002"/>
                </a:cubicBezTo>
                <a:cubicBezTo>
                  <a:pt x="507905" y="391696"/>
                  <a:pt x="391619" y="508005"/>
                  <a:pt x="253952" y="508005"/>
                </a:cubicBezTo>
                <a:cubicBezTo>
                  <a:pt x="116286" y="508005"/>
                  <a:pt x="0" y="391696"/>
                  <a:pt x="0" y="254002"/>
                </a:cubicBezTo>
                <a:cubicBezTo>
                  <a:pt x="0" y="116309"/>
                  <a:pt x="116286" y="0"/>
                  <a:pt x="253952" y="0"/>
                </a:cubicBezTo>
                <a:close/>
              </a:path>
            </a:pathLst>
          </a:custGeom>
          <a:solidFill>
            <a:srgbClr val="DA25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175210" y="663056"/>
            <a:ext cx="1658035" cy="460772"/>
          </a:xfrm>
          <a:prstGeom prst="rect">
            <a:avLst/>
          </a:prstGeom>
        </p:spPr>
      </p:pic>
      <p:sp>
        <p:nvSpPr>
          <p:cNvPr id="4" name="矩形 3"/>
          <p:cNvSpPr/>
          <p:nvPr userDrawn="1"/>
        </p:nvSpPr>
        <p:spPr>
          <a:xfrm>
            <a:off x="689181" y="1123828"/>
            <a:ext cx="10920866" cy="34613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2000" b="1" dirty="0">
                <a:solidFill>
                  <a:srgbClr val="DA251C"/>
                </a:solidFill>
              </a:rPr>
              <a:t>《</a:t>
            </a:r>
            <a:r>
              <a:rPr lang="zh-CN" altLang="en-US" sz="2000" b="1" dirty="0">
                <a:solidFill>
                  <a:srgbClr val="DA251C"/>
                </a:solidFill>
              </a:rPr>
              <a:t>高考帮</a:t>
            </a:r>
            <a:r>
              <a:rPr lang="en-US" altLang="zh-CN" sz="2000" b="1" dirty="0">
                <a:solidFill>
                  <a:srgbClr val="DA251C"/>
                </a:solidFill>
              </a:rPr>
              <a:t>》</a:t>
            </a:r>
            <a:r>
              <a:rPr lang="zh-CN" altLang="en-US" sz="2000" b="1" dirty="0">
                <a:solidFill>
                  <a:srgbClr val="DA251C"/>
                </a:solidFill>
              </a:rPr>
              <a:t>系列图书配套</a:t>
            </a:r>
            <a:r>
              <a:rPr lang="en-US" altLang="zh-CN" sz="2000" b="1" dirty="0">
                <a:solidFill>
                  <a:srgbClr val="DA251C"/>
                </a:solidFill>
              </a:rPr>
              <a:t>PPT</a:t>
            </a:r>
            <a:r>
              <a:rPr lang="zh-CN" altLang="en-US" sz="2000" b="1" dirty="0">
                <a:solidFill>
                  <a:srgbClr val="DA251C"/>
                </a:solidFill>
              </a:rPr>
              <a:t>课件版权声明 </a:t>
            </a:r>
            <a:endParaRPr lang="en-US" altLang="zh-CN" sz="2000" b="1" dirty="0">
              <a:solidFill>
                <a:srgbClr val="DA251C"/>
              </a:solidFill>
            </a:endParaRPr>
          </a:p>
          <a:p>
            <a:pPr>
              <a:lnSpc>
                <a:spcPct val="150000"/>
              </a:lnSpc>
            </a:pPr>
            <a:endParaRPr lang="en-US" altLang="zh-CN" sz="1400" dirty="0">
              <a:solidFill>
                <a:prstClr val="black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prstClr val="black"/>
                </a:solidFill>
              </a:rPr>
              <a:t>本系列课件为河南天星教育传媒股份有限公司旗下</a:t>
            </a:r>
            <a:r>
              <a:rPr lang="en-US" altLang="zh-CN" sz="1400" dirty="0">
                <a:solidFill>
                  <a:prstClr val="black"/>
                </a:solidFill>
              </a:rPr>
              <a:t>《</a:t>
            </a:r>
            <a:r>
              <a:rPr lang="zh-CN" altLang="en-US" sz="1400" dirty="0">
                <a:solidFill>
                  <a:prstClr val="black"/>
                </a:solidFill>
              </a:rPr>
              <a:t>高考帮</a:t>
            </a:r>
            <a:r>
              <a:rPr lang="en-US" altLang="zh-CN" sz="1400" dirty="0">
                <a:solidFill>
                  <a:prstClr val="black"/>
                </a:solidFill>
              </a:rPr>
              <a:t>》</a:t>
            </a:r>
            <a:r>
              <a:rPr lang="zh-CN" altLang="en-US" sz="1400" dirty="0">
                <a:solidFill>
                  <a:prstClr val="black"/>
                </a:solidFill>
              </a:rPr>
              <a:t>品牌图书配属</a:t>
            </a:r>
            <a:r>
              <a:rPr lang="en-US" altLang="zh-CN" sz="1400" dirty="0">
                <a:solidFill>
                  <a:prstClr val="black"/>
                </a:solidFill>
              </a:rPr>
              <a:t>PPT</a:t>
            </a:r>
            <a:r>
              <a:rPr lang="zh-CN" altLang="en-US" sz="1400" dirty="0">
                <a:solidFill>
                  <a:prstClr val="black"/>
                </a:solidFill>
              </a:rPr>
              <a:t>课件，由天星教育开发，并拥有所有版权。本系列仅用于个人学习欣赏、教学研究，及其他非商业性或非盈利性用途。使用者须遵守著作权法及其他相关法律规定，不得侵犯本集团及相关权利人的合法权利。</a:t>
            </a:r>
          </a:p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prstClr val="black"/>
                </a:solidFill>
              </a:rPr>
              <a:t>    </a:t>
            </a:r>
          </a:p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prstClr val="black"/>
                </a:solidFill>
              </a:rPr>
              <a:t>将本课件任何内容用于其他用途时，应获得授权，如未经授权用于商业或盈利用途，一经发现，我司将追究侵权者的法律责任。</a:t>
            </a:r>
            <a:endParaRPr lang="en-US" altLang="zh-CN" sz="1400" dirty="0">
              <a:solidFill>
                <a:prstClr val="black"/>
              </a:solidFill>
            </a:endParaRPr>
          </a:p>
          <a:p>
            <a:pPr>
              <a:lnSpc>
                <a:spcPct val="150000"/>
              </a:lnSpc>
            </a:pPr>
            <a:endParaRPr lang="en-US" altLang="zh-CN" sz="1400" dirty="0">
              <a:solidFill>
                <a:prstClr val="black"/>
              </a:solidFill>
            </a:endParaRPr>
          </a:p>
          <a:p>
            <a:pPr>
              <a:lnSpc>
                <a:spcPct val="150000"/>
              </a:lnSpc>
            </a:pPr>
            <a:endParaRPr lang="en-US" altLang="zh-CN" sz="1400" dirty="0">
              <a:solidFill>
                <a:prstClr val="black"/>
              </a:solidFill>
            </a:endParaRPr>
          </a:p>
          <a:p>
            <a:pPr algn="r">
              <a:lnSpc>
                <a:spcPct val="150000"/>
              </a:lnSpc>
            </a:pPr>
            <a:r>
              <a:rPr lang="zh-CN" altLang="en-US" sz="1400" dirty="0">
                <a:solidFill>
                  <a:prstClr val="black"/>
                </a:solidFill>
              </a:rPr>
              <a:t>河南天星教育传媒股份有限公司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2021/9/23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: 圆角 6"/>
          <p:cNvSpPr/>
          <p:nvPr userDrawn="1"/>
        </p:nvSpPr>
        <p:spPr>
          <a:xfrm>
            <a:off x="0" y="2234988"/>
            <a:ext cx="12193201" cy="2387600"/>
          </a:xfrm>
          <a:prstGeom prst="roundRect">
            <a:avLst>
              <a:gd name="adj" fmla="val 50000"/>
            </a:avLst>
          </a:prstGeom>
          <a:solidFill>
            <a:srgbClr val="DA25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0" y="1948656"/>
            <a:ext cx="12193201" cy="861775"/>
          </a:xfrm>
          <a:prstGeom prst="rect">
            <a:avLst/>
          </a:prstGeom>
        </p:spPr>
        <p:txBody>
          <a:bodyPr anchor="b">
            <a:spAutoFit/>
          </a:bodyPr>
          <a:lstStyle>
            <a:lvl1pPr algn="ctr">
              <a:defRPr sz="5335">
                <a:solidFill>
                  <a:schemeClr val="bg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387965" y="3602567"/>
            <a:ext cx="11380321" cy="640175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ctr">
              <a:buNone/>
              <a:defRPr sz="3735"/>
            </a:lvl1pPr>
            <a:lvl2pPr marL="609600" indent="0" algn="ctr">
              <a:buNone/>
              <a:defRPr sz="2665"/>
            </a:lvl2pPr>
            <a:lvl3pPr marL="1219200" indent="0" algn="ctr">
              <a:buNone/>
              <a:defRPr sz="2400"/>
            </a:lvl3pPr>
            <a:lvl4pPr marL="1828800" indent="0" algn="ctr">
              <a:buNone/>
              <a:defRPr sz="2135"/>
            </a:lvl4pPr>
            <a:lvl5pPr marL="2438400" indent="0" algn="ctr">
              <a:buNone/>
              <a:defRPr sz="2135"/>
            </a:lvl5pPr>
            <a:lvl6pPr marL="3048000" indent="0" algn="ctr">
              <a:buNone/>
              <a:defRPr sz="2135"/>
            </a:lvl6pPr>
            <a:lvl7pPr marL="3657600" indent="0" algn="ctr">
              <a:buNone/>
              <a:defRPr sz="2135"/>
            </a:lvl7pPr>
            <a:lvl8pPr marL="4267200" indent="0" algn="ctr">
              <a:buNone/>
              <a:defRPr sz="2135"/>
            </a:lvl8pPr>
            <a:lvl9pPr marL="4876800" indent="0" algn="ctr">
              <a:buNone/>
              <a:defRPr sz="2135"/>
            </a:lvl9pPr>
          </a:lstStyle>
          <a:p>
            <a:r>
              <a:rPr lang="zh-CN" altLang="en-US" dirty="0"/>
              <a:t>单击此处编辑母版副标题样式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83" y="1520731"/>
            <a:ext cx="5991974" cy="697627"/>
          </a:xfrm>
          <a:prstGeom prst="rect">
            <a:avLst/>
          </a:prstGeom>
        </p:spPr>
        <p:txBody>
          <a:bodyPr wrap="square">
            <a:spAutoFit/>
          </a:bodyPr>
          <a:lstStyle>
            <a:lvl1pPr>
              <a:lnSpc>
                <a:spcPct val="100000"/>
              </a:lnSpc>
              <a:defRPr sz="3735">
                <a:latin typeface="+mn-ea"/>
                <a:ea typeface="+mn-ea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标题 1"/>
          <p:cNvSpPr txBox="1"/>
          <p:nvPr userDrawn="1"/>
        </p:nvSpPr>
        <p:spPr>
          <a:xfrm>
            <a:off x="4162775" y="143693"/>
            <a:ext cx="3867651" cy="869335"/>
          </a:xfrm>
          <a:prstGeom prst="roundRect">
            <a:avLst>
              <a:gd name="adj" fmla="val 50000"/>
            </a:avLst>
          </a:prstGeom>
          <a:solidFill>
            <a:srgbClr val="DA251C"/>
          </a:solidFill>
          <a:ln>
            <a:noFill/>
          </a:ln>
        </p:spPr>
        <p:txBody>
          <a:bodyPr wrap="square" lIns="0" tIns="0" rIns="0" bIns="0">
            <a:spAutoFit/>
          </a:bodyPr>
          <a:lstStyle>
            <a:lvl1pPr algn="l" defTabSz="6858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28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4000" dirty="0"/>
              <a:t>目   录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83" y="1520731"/>
            <a:ext cx="5991974" cy="697627"/>
          </a:xfrm>
          <a:prstGeom prst="rect">
            <a:avLst/>
          </a:prstGeom>
        </p:spPr>
        <p:txBody>
          <a:bodyPr wrap="square">
            <a:spAutoFit/>
          </a:bodyPr>
          <a:lstStyle>
            <a:lvl1pPr>
              <a:lnSpc>
                <a:spcPct val="100000"/>
              </a:lnSpc>
              <a:defRPr sz="3735">
                <a:latin typeface="+mn-ea"/>
                <a:ea typeface="+mn-ea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标题 1"/>
          <p:cNvSpPr txBox="1"/>
          <p:nvPr userDrawn="1"/>
        </p:nvSpPr>
        <p:spPr>
          <a:xfrm>
            <a:off x="4162775" y="143693"/>
            <a:ext cx="3867651" cy="870181"/>
          </a:xfrm>
          <a:prstGeom prst="roundRect">
            <a:avLst>
              <a:gd name="adj" fmla="val 50000"/>
            </a:avLst>
          </a:prstGeom>
          <a:solidFill>
            <a:srgbClr val="DA251C"/>
          </a:solidFill>
          <a:ln>
            <a:noFill/>
          </a:ln>
        </p:spPr>
        <p:txBody>
          <a:bodyPr wrap="square" lIns="0" tIns="0" rIns="0" bIns="0">
            <a:spAutoFit/>
          </a:bodyPr>
          <a:lstStyle>
            <a:lvl1pPr algn="l" defTabSz="6858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28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4000" dirty="0"/>
              <a:t>考情解读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  <a:pPr/>
              <a:t>2021/9/23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83" y="1520731"/>
            <a:ext cx="5991974" cy="697627"/>
          </a:xfrm>
          <a:prstGeom prst="rect">
            <a:avLst/>
          </a:prstGeom>
        </p:spPr>
        <p:txBody>
          <a:bodyPr wrap="square">
            <a:spAutoFit/>
          </a:bodyPr>
          <a:lstStyle>
            <a:lvl1pPr>
              <a:lnSpc>
                <a:spcPct val="100000"/>
              </a:lnSpc>
              <a:defRPr sz="3735">
                <a:latin typeface="+mn-ea"/>
                <a:ea typeface="+mn-ea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标题 1"/>
          <p:cNvSpPr txBox="1"/>
          <p:nvPr userDrawn="1"/>
        </p:nvSpPr>
        <p:spPr>
          <a:xfrm>
            <a:off x="4162775" y="143693"/>
            <a:ext cx="3867651" cy="870181"/>
          </a:xfrm>
          <a:prstGeom prst="roundRect">
            <a:avLst>
              <a:gd name="adj" fmla="val 50000"/>
            </a:avLst>
          </a:prstGeom>
          <a:solidFill>
            <a:srgbClr val="DA251C"/>
          </a:solidFill>
          <a:ln>
            <a:noFill/>
          </a:ln>
        </p:spPr>
        <p:txBody>
          <a:bodyPr wrap="square" lIns="0" tIns="0" rIns="0" bIns="0">
            <a:spAutoFit/>
          </a:bodyPr>
          <a:lstStyle>
            <a:lvl1pPr algn="l" defTabSz="6858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28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4000" dirty="0"/>
              <a:t>知识体系构建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83534" y="2595360"/>
            <a:ext cx="5445491" cy="1157240"/>
          </a:xfrm>
          <a:prstGeom prst="rect">
            <a:avLst/>
          </a:prstGeom>
        </p:spPr>
        <p:txBody>
          <a:bodyPr wrap="square" anchor="ctr" anchorCtr="0">
            <a:spAutoFit/>
          </a:bodyPr>
          <a:lstStyle>
            <a:lvl1pPr marL="0" indent="0">
              <a:buNone/>
              <a:defRPr sz="3735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7" name="矩形: 圆角 6"/>
          <p:cNvSpPr/>
          <p:nvPr userDrawn="1"/>
        </p:nvSpPr>
        <p:spPr>
          <a:xfrm>
            <a:off x="-360045" y="1979295"/>
            <a:ext cx="5666105" cy="2387600"/>
          </a:xfrm>
          <a:prstGeom prst="roundRect">
            <a:avLst>
              <a:gd name="adj" fmla="val 50000"/>
            </a:avLst>
          </a:prstGeom>
          <a:solidFill>
            <a:srgbClr val="DA25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53476" y="2817283"/>
            <a:ext cx="5390411" cy="712047"/>
          </a:xfrm>
          <a:prstGeom prst="rect">
            <a:avLst/>
          </a:prstGeom>
          <a:ln>
            <a:noFill/>
          </a:ln>
        </p:spPr>
        <p:txBody>
          <a:bodyPr wrap="square" anchor="b">
            <a:spAutoFit/>
          </a:bodyPr>
          <a:lstStyle>
            <a:lvl1pPr>
              <a:defRPr sz="4265">
                <a:solidFill>
                  <a:schemeClr val="bg1"/>
                </a:solidFill>
              </a:defRPr>
            </a:lvl1pPr>
          </a:lstStyle>
          <a:p>
            <a:r>
              <a:rPr lang="zh-CN" altLang="en-US" dirty="0"/>
              <a:t>考点帮</a:t>
            </a:r>
            <a:r>
              <a:rPr lang="en-US" altLang="zh-CN" dirty="0"/>
              <a:t>·必备</a:t>
            </a:r>
            <a:r>
              <a:rPr lang="zh-CN" altLang="en-US" dirty="0"/>
              <a:t>知识通关</a:t>
            </a:r>
          </a:p>
        </p:txBody>
      </p:sp>
      <p:grpSp>
        <p:nvGrpSpPr>
          <p:cNvPr id="8" name="组合 7"/>
          <p:cNvGrpSpPr/>
          <p:nvPr userDrawn="1"/>
        </p:nvGrpSpPr>
        <p:grpSpPr>
          <a:xfrm>
            <a:off x="11295413" y="103788"/>
            <a:ext cx="118901" cy="205737"/>
            <a:chOff x="8465487" y="93561"/>
            <a:chExt cx="85864" cy="154303"/>
          </a:xfrm>
        </p:grpSpPr>
        <p:sp>
          <p:nvSpPr>
            <p:cNvPr id="9" name="任意多边形: 形状 8"/>
            <p:cNvSpPr/>
            <p:nvPr/>
          </p:nvSpPr>
          <p:spPr>
            <a:xfrm flipH="1">
              <a:off x="8465487" y="154304"/>
              <a:ext cx="85864" cy="93560"/>
            </a:xfrm>
            <a:custGeom>
              <a:avLst/>
              <a:gdLst>
                <a:gd name="connsiteX0" fmla="*/ 61853 w 85864"/>
                <a:gd name="connsiteY0" fmla="*/ 0 h 93560"/>
                <a:gd name="connsiteX1" fmla="*/ 24011 w 85864"/>
                <a:gd name="connsiteY1" fmla="*/ 0 h 93560"/>
                <a:gd name="connsiteX2" fmla="*/ 23729 w 85864"/>
                <a:gd name="connsiteY2" fmla="*/ 3111 h 93560"/>
                <a:gd name="connsiteX3" fmla="*/ 15368 w 85864"/>
                <a:gd name="connsiteY3" fmla="*/ 17274 h 93560"/>
                <a:gd name="connsiteX4" fmla="*/ 12624 w 85864"/>
                <a:gd name="connsiteY4" fmla="*/ 20162 h 93560"/>
                <a:gd name="connsiteX5" fmla="*/ 12624 w 85864"/>
                <a:gd name="connsiteY5" fmla="*/ 20230 h 93560"/>
                <a:gd name="connsiteX6" fmla="*/ 12575 w 85864"/>
                <a:gd name="connsiteY6" fmla="*/ 20270 h 93560"/>
                <a:gd name="connsiteX7" fmla="*/ 0 w 85864"/>
                <a:gd name="connsiteY7" fmla="*/ 50628 h 93560"/>
                <a:gd name="connsiteX8" fmla="*/ 42932 w 85864"/>
                <a:gd name="connsiteY8" fmla="*/ 93560 h 93560"/>
                <a:gd name="connsiteX9" fmla="*/ 85864 w 85864"/>
                <a:gd name="connsiteY9" fmla="*/ 50628 h 93560"/>
                <a:gd name="connsiteX10" fmla="*/ 73290 w 85864"/>
                <a:gd name="connsiteY10" fmla="*/ 20270 h 93560"/>
                <a:gd name="connsiteX11" fmla="*/ 73241 w 85864"/>
                <a:gd name="connsiteY11" fmla="*/ 20230 h 93560"/>
                <a:gd name="connsiteX12" fmla="*/ 73241 w 85864"/>
                <a:gd name="connsiteY12" fmla="*/ 20162 h 93560"/>
                <a:gd name="connsiteX13" fmla="*/ 70496 w 85864"/>
                <a:gd name="connsiteY13" fmla="*/ 17274 h 93560"/>
                <a:gd name="connsiteX14" fmla="*/ 62136 w 85864"/>
                <a:gd name="connsiteY14" fmla="*/ 3111 h 935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85864" h="93560">
                  <a:moveTo>
                    <a:pt x="61853" y="0"/>
                  </a:moveTo>
                  <a:lnTo>
                    <a:pt x="24011" y="0"/>
                  </a:lnTo>
                  <a:lnTo>
                    <a:pt x="23729" y="3111"/>
                  </a:lnTo>
                  <a:cubicBezTo>
                    <a:pt x="21429" y="8686"/>
                    <a:pt x="18499" y="13538"/>
                    <a:pt x="15368" y="17274"/>
                  </a:cubicBezTo>
                  <a:lnTo>
                    <a:pt x="12624" y="20162"/>
                  </a:lnTo>
                  <a:lnTo>
                    <a:pt x="12624" y="20230"/>
                  </a:lnTo>
                  <a:lnTo>
                    <a:pt x="12575" y="20270"/>
                  </a:lnTo>
                  <a:cubicBezTo>
                    <a:pt x="4806" y="28040"/>
                    <a:pt x="0" y="38773"/>
                    <a:pt x="0" y="50628"/>
                  </a:cubicBezTo>
                  <a:cubicBezTo>
                    <a:pt x="0" y="74339"/>
                    <a:pt x="19222" y="93560"/>
                    <a:pt x="42932" y="93560"/>
                  </a:cubicBezTo>
                  <a:cubicBezTo>
                    <a:pt x="66643" y="93560"/>
                    <a:pt x="85864" y="74339"/>
                    <a:pt x="85864" y="50628"/>
                  </a:cubicBezTo>
                  <a:cubicBezTo>
                    <a:pt x="85864" y="38773"/>
                    <a:pt x="81059" y="28040"/>
                    <a:pt x="73290" y="20270"/>
                  </a:cubicBezTo>
                  <a:lnTo>
                    <a:pt x="73241" y="20230"/>
                  </a:lnTo>
                  <a:lnTo>
                    <a:pt x="73241" y="20162"/>
                  </a:lnTo>
                  <a:lnTo>
                    <a:pt x="70496" y="17274"/>
                  </a:lnTo>
                  <a:cubicBezTo>
                    <a:pt x="67366" y="13538"/>
                    <a:pt x="64436" y="8686"/>
                    <a:pt x="62136" y="3111"/>
                  </a:cubicBezTo>
                  <a:close/>
                </a:path>
              </a:pathLst>
            </a:cu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0" name="任意多边形: 形状 9"/>
            <p:cNvSpPr/>
            <p:nvPr/>
          </p:nvSpPr>
          <p:spPr>
            <a:xfrm>
              <a:off x="8486110" y="93561"/>
              <a:ext cx="49867" cy="70269"/>
            </a:xfrm>
            <a:custGeom>
              <a:avLst/>
              <a:gdLst>
                <a:gd name="connsiteX0" fmla="*/ 19901 w 49867"/>
                <a:gd name="connsiteY0" fmla="*/ 0 h 70269"/>
                <a:gd name="connsiteX1" fmla="*/ 29966 w 49867"/>
                <a:gd name="connsiteY1" fmla="*/ 0 h 70269"/>
                <a:gd name="connsiteX2" fmla="*/ 29966 w 49867"/>
                <a:gd name="connsiteY2" fmla="*/ 7176 h 70269"/>
                <a:gd name="connsiteX3" fmla="*/ 34160 w 49867"/>
                <a:gd name="connsiteY3" fmla="*/ 7176 h 70269"/>
                <a:gd name="connsiteX4" fmla="*/ 43157 w 49867"/>
                <a:gd name="connsiteY4" fmla="*/ 14256 h 70269"/>
                <a:gd name="connsiteX5" fmla="*/ 43157 w 49867"/>
                <a:gd name="connsiteY5" fmla="*/ 14958 h 70269"/>
                <a:gd name="connsiteX6" fmla="*/ 43534 w 49867"/>
                <a:gd name="connsiteY6" fmla="*/ 15018 h 70269"/>
                <a:gd name="connsiteX7" fmla="*/ 49867 w 49867"/>
                <a:gd name="connsiteY7" fmla="*/ 22537 h 70269"/>
                <a:gd name="connsiteX8" fmla="*/ 49867 w 49867"/>
                <a:gd name="connsiteY8" fmla="*/ 22927 h 70269"/>
                <a:gd name="connsiteX9" fmla="*/ 49867 w 49867"/>
                <a:gd name="connsiteY9" fmla="*/ 27097 h 70269"/>
                <a:gd name="connsiteX10" fmla="*/ 49867 w 49867"/>
                <a:gd name="connsiteY10" fmla="*/ 70269 h 70269"/>
                <a:gd name="connsiteX11" fmla="*/ 0 w 49867"/>
                <a:gd name="connsiteY11" fmla="*/ 70269 h 70269"/>
                <a:gd name="connsiteX12" fmla="*/ 0 w 49867"/>
                <a:gd name="connsiteY12" fmla="*/ 27097 h 70269"/>
                <a:gd name="connsiteX13" fmla="*/ 0 w 49867"/>
                <a:gd name="connsiteY13" fmla="*/ 22927 h 70269"/>
                <a:gd name="connsiteX14" fmla="*/ 0 w 49867"/>
                <a:gd name="connsiteY14" fmla="*/ 22537 h 70269"/>
                <a:gd name="connsiteX15" fmla="*/ 6333 w 49867"/>
                <a:gd name="connsiteY15" fmla="*/ 15018 h 70269"/>
                <a:gd name="connsiteX16" fmla="*/ 6710 w 49867"/>
                <a:gd name="connsiteY16" fmla="*/ 14958 h 70269"/>
                <a:gd name="connsiteX17" fmla="*/ 6710 w 49867"/>
                <a:gd name="connsiteY17" fmla="*/ 14256 h 70269"/>
                <a:gd name="connsiteX18" fmla="*/ 15707 w 49867"/>
                <a:gd name="connsiteY18" fmla="*/ 7176 h 70269"/>
                <a:gd name="connsiteX19" fmla="*/ 19901 w 49867"/>
                <a:gd name="connsiteY19" fmla="*/ 7176 h 702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49867" h="70269">
                  <a:moveTo>
                    <a:pt x="19901" y="0"/>
                  </a:moveTo>
                  <a:lnTo>
                    <a:pt x="29966" y="0"/>
                  </a:lnTo>
                  <a:lnTo>
                    <a:pt x="29966" y="7176"/>
                  </a:lnTo>
                  <a:lnTo>
                    <a:pt x="34160" y="7176"/>
                  </a:lnTo>
                  <a:cubicBezTo>
                    <a:pt x="39129" y="7176"/>
                    <a:pt x="43157" y="10346"/>
                    <a:pt x="43157" y="14256"/>
                  </a:cubicBezTo>
                  <a:lnTo>
                    <a:pt x="43157" y="14958"/>
                  </a:lnTo>
                  <a:lnTo>
                    <a:pt x="43534" y="15018"/>
                  </a:lnTo>
                  <a:cubicBezTo>
                    <a:pt x="47256" y="16257"/>
                    <a:pt x="49867" y="19157"/>
                    <a:pt x="49867" y="22537"/>
                  </a:cubicBezTo>
                  <a:lnTo>
                    <a:pt x="49867" y="22927"/>
                  </a:lnTo>
                  <a:lnTo>
                    <a:pt x="49867" y="27097"/>
                  </a:lnTo>
                  <a:lnTo>
                    <a:pt x="49867" y="70269"/>
                  </a:lnTo>
                  <a:lnTo>
                    <a:pt x="0" y="70269"/>
                  </a:lnTo>
                  <a:lnTo>
                    <a:pt x="0" y="27097"/>
                  </a:lnTo>
                  <a:lnTo>
                    <a:pt x="0" y="22927"/>
                  </a:lnTo>
                  <a:lnTo>
                    <a:pt x="0" y="22537"/>
                  </a:lnTo>
                  <a:cubicBezTo>
                    <a:pt x="0" y="19157"/>
                    <a:pt x="2612" y="16257"/>
                    <a:pt x="6333" y="15018"/>
                  </a:cubicBezTo>
                  <a:lnTo>
                    <a:pt x="6710" y="14958"/>
                  </a:lnTo>
                  <a:lnTo>
                    <a:pt x="6710" y="14256"/>
                  </a:lnTo>
                  <a:cubicBezTo>
                    <a:pt x="6710" y="10346"/>
                    <a:pt x="10738" y="7176"/>
                    <a:pt x="15707" y="7176"/>
                  </a:cubicBezTo>
                  <a:lnTo>
                    <a:pt x="19901" y="7176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1" name="组合 10"/>
          <p:cNvGrpSpPr/>
          <p:nvPr userDrawn="1"/>
        </p:nvGrpSpPr>
        <p:grpSpPr>
          <a:xfrm>
            <a:off x="11493310" y="138508"/>
            <a:ext cx="505871" cy="154395"/>
            <a:chOff x="2452571" y="1771159"/>
            <a:chExt cx="7813430" cy="2384926"/>
          </a:xfrm>
          <a:solidFill>
            <a:srgbClr val="DA251C"/>
          </a:solidFill>
        </p:grpSpPr>
        <p:sp>
          <p:nvSpPr>
            <p:cNvPr id="12" name="任意多边形 12"/>
            <p:cNvSpPr/>
            <p:nvPr/>
          </p:nvSpPr>
          <p:spPr>
            <a:xfrm>
              <a:off x="2452571" y="1771159"/>
              <a:ext cx="2425034" cy="2384926"/>
            </a:xfrm>
            <a:custGeom>
              <a:avLst/>
              <a:gdLst>
                <a:gd name="connsiteX0" fmla="*/ 1061316 w 2425034"/>
                <a:gd name="connsiteY0" fmla="*/ 1820801 h 2384926"/>
                <a:gd name="connsiteX1" fmla="*/ 1061316 w 2425034"/>
                <a:gd name="connsiteY1" fmla="*/ 1934497 h 2384926"/>
                <a:gd name="connsiteX2" fmla="*/ 1412696 w 2425034"/>
                <a:gd name="connsiteY2" fmla="*/ 1934497 h 2384926"/>
                <a:gd name="connsiteX3" fmla="*/ 1412696 w 2425034"/>
                <a:gd name="connsiteY3" fmla="*/ 1820801 h 2384926"/>
                <a:gd name="connsiteX4" fmla="*/ 120868 w 2425034"/>
                <a:gd name="connsiteY4" fmla="*/ 1206315 h 2384926"/>
                <a:gd name="connsiteX5" fmla="*/ 2325416 w 2425034"/>
                <a:gd name="connsiteY5" fmla="*/ 1206315 h 2384926"/>
                <a:gd name="connsiteX6" fmla="*/ 2325416 w 2425034"/>
                <a:gd name="connsiteY6" fmla="*/ 1212974 h 2384926"/>
                <a:gd name="connsiteX7" fmla="*/ 2327059 w 2425034"/>
                <a:gd name="connsiteY7" fmla="*/ 1212974 h 2384926"/>
                <a:gd name="connsiteX8" fmla="*/ 2327059 w 2425034"/>
                <a:gd name="connsiteY8" fmla="*/ 2009089 h 2384926"/>
                <a:gd name="connsiteX9" fmla="*/ 2326257 w 2425034"/>
                <a:gd name="connsiteY9" fmla="*/ 2009089 h 2384926"/>
                <a:gd name="connsiteX10" fmla="*/ 2321117 w 2425034"/>
                <a:gd name="connsiteY10" fmla="*/ 2099646 h 2384926"/>
                <a:gd name="connsiteX11" fmla="*/ 2053758 w 2425034"/>
                <a:gd name="connsiteY11" fmla="*/ 2379579 h 2384926"/>
                <a:gd name="connsiteX12" fmla="*/ 1577842 w 2425034"/>
                <a:gd name="connsiteY12" fmla="*/ 2384926 h 2384926"/>
                <a:gd name="connsiteX13" fmla="*/ 1524872 w 2425034"/>
                <a:gd name="connsiteY13" fmla="*/ 2164897 h 2384926"/>
                <a:gd name="connsiteX14" fmla="*/ 647316 w 2425034"/>
                <a:gd name="connsiteY14" fmla="*/ 2164897 h 2384926"/>
                <a:gd name="connsiteX15" fmla="*/ 647316 w 2425034"/>
                <a:gd name="connsiteY15" fmla="*/ 2111952 h 2384926"/>
                <a:gd name="connsiteX16" fmla="*/ 647316 w 2425034"/>
                <a:gd name="connsiteY16" fmla="*/ 1934497 h 2384926"/>
                <a:gd name="connsiteX17" fmla="*/ 647316 w 2425034"/>
                <a:gd name="connsiteY17" fmla="*/ 1820801 h 2384926"/>
                <a:gd name="connsiteX18" fmla="*/ 647316 w 2425034"/>
                <a:gd name="connsiteY18" fmla="*/ 1669136 h 2384926"/>
                <a:gd name="connsiteX19" fmla="*/ 647316 w 2425034"/>
                <a:gd name="connsiteY19" fmla="*/ 1590401 h 2384926"/>
                <a:gd name="connsiteX20" fmla="*/ 1777716 w 2425034"/>
                <a:gd name="connsiteY20" fmla="*/ 1590401 h 2384926"/>
                <a:gd name="connsiteX21" fmla="*/ 1777716 w 2425034"/>
                <a:gd name="connsiteY21" fmla="*/ 1663372 h 2384926"/>
                <a:gd name="connsiteX22" fmla="*/ 1777716 w 2425034"/>
                <a:gd name="connsiteY22" fmla="*/ 1820801 h 2384926"/>
                <a:gd name="connsiteX23" fmla="*/ 1777716 w 2425034"/>
                <a:gd name="connsiteY23" fmla="*/ 1934497 h 2384926"/>
                <a:gd name="connsiteX24" fmla="*/ 1777716 w 2425034"/>
                <a:gd name="connsiteY24" fmla="*/ 2084915 h 2384926"/>
                <a:gd name="connsiteX25" fmla="*/ 1781042 w 2425034"/>
                <a:gd name="connsiteY25" fmla="*/ 2084805 h 2384926"/>
                <a:gd name="connsiteX26" fmla="*/ 1922413 w 2425034"/>
                <a:gd name="connsiteY26" fmla="*/ 2040094 h 2384926"/>
                <a:gd name="connsiteX27" fmla="*/ 1939371 w 2425034"/>
                <a:gd name="connsiteY27" fmla="*/ 2009089 h 2384926"/>
                <a:gd name="connsiteX28" fmla="*/ 1938259 w 2425034"/>
                <a:gd name="connsiteY28" fmla="*/ 2009089 h 2384926"/>
                <a:gd name="connsiteX29" fmla="*/ 1938259 w 2425034"/>
                <a:gd name="connsiteY29" fmla="*/ 1505115 h 2384926"/>
                <a:gd name="connsiteX30" fmla="*/ 508382 w 2425034"/>
                <a:gd name="connsiteY30" fmla="*/ 1505115 h 2384926"/>
                <a:gd name="connsiteX31" fmla="*/ 508382 w 2425034"/>
                <a:gd name="connsiteY31" fmla="*/ 2375891 h 2384926"/>
                <a:gd name="connsiteX32" fmla="*/ 94382 w 2425034"/>
                <a:gd name="connsiteY32" fmla="*/ 2375891 h 2384926"/>
                <a:gd name="connsiteX33" fmla="*/ 94382 w 2425034"/>
                <a:gd name="connsiteY33" fmla="*/ 1209289 h 2384926"/>
                <a:gd name="connsiteX34" fmla="*/ 120868 w 2425034"/>
                <a:gd name="connsiteY34" fmla="*/ 1209289 h 2384926"/>
                <a:gd name="connsiteX35" fmla="*/ 737010 w 2425034"/>
                <a:gd name="connsiteY35" fmla="*/ 804711 h 2384926"/>
                <a:gd name="connsiteX36" fmla="*/ 737010 w 2425034"/>
                <a:gd name="connsiteY36" fmla="*/ 889879 h 2384926"/>
                <a:gd name="connsiteX37" fmla="*/ 1688043 w 2425034"/>
                <a:gd name="connsiteY37" fmla="*/ 889879 h 2384926"/>
                <a:gd name="connsiteX38" fmla="*/ 1688043 w 2425034"/>
                <a:gd name="connsiteY38" fmla="*/ 804711 h 2384926"/>
                <a:gd name="connsiteX39" fmla="*/ 323010 w 2425034"/>
                <a:gd name="connsiteY39" fmla="*/ 564323 h 2384926"/>
                <a:gd name="connsiteX40" fmla="*/ 737010 w 2425034"/>
                <a:gd name="connsiteY40" fmla="*/ 564323 h 2384926"/>
                <a:gd name="connsiteX41" fmla="*/ 737010 w 2425034"/>
                <a:gd name="connsiteY41" fmla="*/ 574311 h 2384926"/>
                <a:gd name="connsiteX42" fmla="*/ 1688043 w 2425034"/>
                <a:gd name="connsiteY42" fmla="*/ 574311 h 2384926"/>
                <a:gd name="connsiteX43" fmla="*/ 1688043 w 2425034"/>
                <a:gd name="connsiteY43" fmla="*/ 570034 h 2384926"/>
                <a:gd name="connsiteX44" fmla="*/ 2102043 w 2425034"/>
                <a:gd name="connsiteY44" fmla="*/ 570034 h 2384926"/>
                <a:gd name="connsiteX45" fmla="*/ 2102043 w 2425034"/>
                <a:gd name="connsiteY45" fmla="*/ 1120278 h 2384926"/>
                <a:gd name="connsiteX46" fmla="*/ 2087010 w 2425034"/>
                <a:gd name="connsiteY46" fmla="*/ 1120278 h 2384926"/>
                <a:gd name="connsiteX47" fmla="*/ 2087010 w 2425034"/>
                <a:gd name="connsiteY47" fmla="*/ 1120279 h 2384926"/>
                <a:gd name="connsiteX48" fmla="*/ 323010 w 2425034"/>
                <a:gd name="connsiteY48" fmla="*/ 1120279 h 2384926"/>
                <a:gd name="connsiteX49" fmla="*/ 323010 w 2425034"/>
                <a:gd name="connsiteY49" fmla="*/ 1120278 h 2384926"/>
                <a:gd name="connsiteX50" fmla="*/ 323010 w 2425034"/>
                <a:gd name="connsiteY50" fmla="*/ 889879 h 2384926"/>
                <a:gd name="connsiteX51" fmla="*/ 323010 w 2425034"/>
                <a:gd name="connsiteY51" fmla="*/ 804711 h 2384926"/>
                <a:gd name="connsiteX52" fmla="*/ 323010 w 2425034"/>
                <a:gd name="connsiteY52" fmla="*/ 574311 h 2384926"/>
                <a:gd name="connsiteX53" fmla="*/ 1406726 w 2425034"/>
                <a:gd name="connsiteY53" fmla="*/ 0 h 2384926"/>
                <a:gd name="connsiteX54" fmla="*/ 1465455 w 2425034"/>
                <a:gd name="connsiteY54" fmla="*/ 189739 h 2384926"/>
                <a:gd name="connsiteX55" fmla="*/ 2425034 w 2425034"/>
                <a:gd name="connsiteY55" fmla="*/ 189739 h 2384926"/>
                <a:gd name="connsiteX56" fmla="*/ 2425034 w 2425034"/>
                <a:gd name="connsiteY56" fmla="*/ 488539 h 2384926"/>
                <a:gd name="connsiteX57" fmla="*/ 0 w 2425034"/>
                <a:gd name="connsiteY57" fmla="*/ 488539 h 2384926"/>
                <a:gd name="connsiteX58" fmla="*/ 0 w 2425034"/>
                <a:gd name="connsiteY58" fmla="*/ 189739 h 2384926"/>
                <a:gd name="connsiteX59" fmla="*/ 993504 w 2425034"/>
                <a:gd name="connsiteY59" fmla="*/ 189739 h 2384926"/>
                <a:gd name="connsiteX60" fmla="*/ 930811 w 2425034"/>
                <a:gd name="connsiteY60" fmla="*/ 5347 h 2384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2425034" h="2384926">
                  <a:moveTo>
                    <a:pt x="1061316" y="1820801"/>
                  </a:moveTo>
                  <a:lnTo>
                    <a:pt x="1061316" y="1934497"/>
                  </a:lnTo>
                  <a:lnTo>
                    <a:pt x="1412696" y="1934497"/>
                  </a:lnTo>
                  <a:lnTo>
                    <a:pt x="1412696" y="1820801"/>
                  </a:lnTo>
                  <a:close/>
                  <a:moveTo>
                    <a:pt x="120868" y="1206315"/>
                  </a:moveTo>
                  <a:lnTo>
                    <a:pt x="2325416" y="1206315"/>
                  </a:lnTo>
                  <a:lnTo>
                    <a:pt x="2325416" y="1212974"/>
                  </a:lnTo>
                  <a:lnTo>
                    <a:pt x="2327059" y="1212974"/>
                  </a:lnTo>
                  <a:lnTo>
                    <a:pt x="2327059" y="2009089"/>
                  </a:lnTo>
                  <a:lnTo>
                    <a:pt x="2326257" y="2009089"/>
                  </a:lnTo>
                  <a:lnTo>
                    <a:pt x="2321117" y="2099646"/>
                  </a:lnTo>
                  <a:cubicBezTo>
                    <a:pt x="2304667" y="2292239"/>
                    <a:pt x="2254952" y="2303156"/>
                    <a:pt x="2053758" y="2379579"/>
                  </a:cubicBezTo>
                  <a:lnTo>
                    <a:pt x="1577842" y="2384926"/>
                  </a:lnTo>
                  <a:lnTo>
                    <a:pt x="1524872" y="2164897"/>
                  </a:lnTo>
                  <a:lnTo>
                    <a:pt x="647316" y="2164897"/>
                  </a:lnTo>
                  <a:lnTo>
                    <a:pt x="647316" y="2111952"/>
                  </a:lnTo>
                  <a:lnTo>
                    <a:pt x="647316" y="1934497"/>
                  </a:lnTo>
                  <a:lnTo>
                    <a:pt x="647316" y="1820801"/>
                  </a:lnTo>
                  <a:lnTo>
                    <a:pt x="647316" y="1669136"/>
                  </a:lnTo>
                  <a:lnTo>
                    <a:pt x="647316" y="1590401"/>
                  </a:lnTo>
                  <a:lnTo>
                    <a:pt x="1777716" y="1590401"/>
                  </a:lnTo>
                  <a:lnTo>
                    <a:pt x="1777716" y="1663372"/>
                  </a:lnTo>
                  <a:lnTo>
                    <a:pt x="1777716" y="1820801"/>
                  </a:lnTo>
                  <a:lnTo>
                    <a:pt x="1777716" y="1934497"/>
                  </a:lnTo>
                  <a:lnTo>
                    <a:pt x="1777716" y="2084915"/>
                  </a:lnTo>
                  <a:lnTo>
                    <a:pt x="1781042" y="2084805"/>
                  </a:lnTo>
                  <a:cubicBezTo>
                    <a:pt x="1843205" y="2079959"/>
                    <a:pt x="1894840" y="2068722"/>
                    <a:pt x="1922413" y="2040094"/>
                  </a:cubicBezTo>
                  <a:lnTo>
                    <a:pt x="1939371" y="2009089"/>
                  </a:lnTo>
                  <a:lnTo>
                    <a:pt x="1938259" y="2009089"/>
                  </a:lnTo>
                  <a:lnTo>
                    <a:pt x="1938259" y="1505115"/>
                  </a:lnTo>
                  <a:lnTo>
                    <a:pt x="508382" y="1505115"/>
                  </a:lnTo>
                  <a:lnTo>
                    <a:pt x="508382" y="2375891"/>
                  </a:lnTo>
                  <a:lnTo>
                    <a:pt x="94382" y="2375891"/>
                  </a:lnTo>
                  <a:lnTo>
                    <a:pt x="94382" y="1209289"/>
                  </a:lnTo>
                  <a:lnTo>
                    <a:pt x="120868" y="1209289"/>
                  </a:lnTo>
                  <a:close/>
                  <a:moveTo>
                    <a:pt x="737010" y="804711"/>
                  </a:moveTo>
                  <a:lnTo>
                    <a:pt x="737010" y="889879"/>
                  </a:lnTo>
                  <a:lnTo>
                    <a:pt x="1688043" y="889879"/>
                  </a:lnTo>
                  <a:lnTo>
                    <a:pt x="1688043" y="804711"/>
                  </a:lnTo>
                  <a:close/>
                  <a:moveTo>
                    <a:pt x="323010" y="564323"/>
                  </a:moveTo>
                  <a:lnTo>
                    <a:pt x="737010" y="564323"/>
                  </a:lnTo>
                  <a:lnTo>
                    <a:pt x="737010" y="574311"/>
                  </a:lnTo>
                  <a:lnTo>
                    <a:pt x="1688043" y="574311"/>
                  </a:lnTo>
                  <a:lnTo>
                    <a:pt x="1688043" y="570034"/>
                  </a:lnTo>
                  <a:lnTo>
                    <a:pt x="2102043" y="570034"/>
                  </a:lnTo>
                  <a:lnTo>
                    <a:pt x="2102043" y="1120278"/>
                  </a:lnTo>
                  <a:lnTo>
                    <a:pt x="2087010" y="1120278"/>
                  </a:lnTo>
                  <a:lnTo>
                    <a:pt x="2087010" y="1120279"/>
                  </a:lnTo>
                  <a:lnTo>
                    <a:pt x="323010" y="1120279"/>
                  </a:lnTo>
                  <a:lnTo>
                    <a:pt x="323010" y="1120278"/>
                  </a:lnTo>
                  <a:lnTo>
                    <a:pt x="323010" y="889879"/>
                  </a:lnTo>
                  <a:lnTo>
                    <a:pt x="323010" y="804711"/>
                  </a:lnTo>
                  <a:lnTo>
                    <a:pt x="323010" y="574311"/>
                  </a:lnTo>
                  <a:close/>
                  <a:moveTo>
                    <a:pt x="1406726" y="0"/>
                  </a:moveTo>
                  <a:lnTo>
                    <a:pt x="1465455" y="189739"/>
                  </a:lnTo>
                  <a:lnTo>
                    <a:pt x="2425034" y="189739"/>
                  </a:lnTo>
                  <a:lnTo>
                    <a:pt x="2425034" y="488539"/>
                  </a:lnTo>
                  <a:lnTo>
                    <a:pt x="0" y="488539"/>
                  </a:lnTo>
                  <a:lnTo>
                    <a:pt x="0" y="189739"/>
                  </a:lnTo>
                  <a:lnTo>
                    <a:pt x="993504" y="189739"/>
                  </a:lnTo>
                  <a:lnTo>
                    <a:pt x="930811" y="5347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srgbClr val="DA251C"/>
                </a:solidFill>
              </a:endParaRPr>
            </a:p>
          </p:txBody>
        </p:sp>
        <p:sp>
          <p:nvSpPr>
            <p:cNvPr id="13" name="任意多边形 13"/>
            <p:cNvSpPr/>
            <p:nvPr/>
          </p:nvSpPr>
          <p:spPr>
            <a:xfrm>
              <a:off x="5244267" y="1776506"/>
              <a:ext cx="2410925" cy="2352841"/>
            </a:xfrm>
            <a:custGeom>
              <a:avLst/>
              <a:gdLst>
                <a:gd name="connsiteX0" fmla="*/ 1204126 w 2410925"/>
                <a:gd name="connsiteY0" fmla="*/ 506623 h 2352841"/>
                <a:gd name="connsiteX1" fmla="*/ 1204126 w 2410925"/>
                <a:gd name="connsiteY1" fmla="*/ 663935 h 2352841"/>
                <a:gd name="connsiteX2" fmla="*/ 1371279 w 2410925"/>
                <a:gd name="connsiteY2" fmla="*/ 663935 h 2352841"/>
                <a:gd name="connsiteX3" fmla="*/ 1395381 w 2410925"/>
                <a:gd name="connsiteY3" fmla="*/ 648473 h 2352841"/>
                <a:gd name="connsiteX4" fmla="*/ 1590750 w 2410925"/>
                <a:gd name="connsiteY4" fmla="*/ 506623 h 2352841"/>
                <a:gd name="connsiteX5" fmla="*/ 815326 w 2410925"/>
                <a:gd name="connsiteY5" fmla="*/ 0 h 2352841"/>
                <a:gd name="connsiteX6" fmla="*/ 1204126 w 2410925"/>
                <a:gd name="connsiteY6" fmla="*/ 0 h 2352841"/>
                <a:gd name="connsiteX7" fmla="*/ 1204126 w 2410925"/>
                <a:gd name="connsiteY7" fmla="*/ 193423 h 2352841"/>
                <a:gd name="connsiteX8" fmla="*/ 1746067 w 2410925"/>
                <a:gd name="connsiteY8" fmla="*/ 193423 h 2352841"/>
                <a:gd name="connsiteX9" fmla="*/ 1746067 w 2410925"/>
                <a:gd name="connsiteY9" fmla="*/ 382790 h 2352841"/>
                <a:gd name="connsiteX10" fmla="*/ 1867558 w 2410925"/>
                <a:gd name="connsiteY10" fmla="*/ 281719 h 2352841"/>
                <a:gd name="connsiteX11" fmla="*/ 2069431 w 2410925"/>
                <a:gd name="connsiteY11" fmla="*/ 85558 h 2352841"/>
                <a:gd name="connsiteX12" fmla="*/ 2390273 w 2410925"/>
                <a:gd name="connsiteY12" fmla="*/ 315495 h 2352841"/>
                <a:gd name="connsiteX13" fmla="*/ 2108387 w 2410925"/>
                <a:gd name="connsiteY13" fmla="*/ 551406 h 2352841"/>
                <a:gd name="connsiteX14" fmla="*/ 1960645 w 2410925"/>
                <a:gd name="connsiteY14" fmla="*/ 663935 h 2352841"/>
                <a:gd name="connsiteX15" fmla="*/ 2410925 w 2410925"/>
                <a:gd name="connsiteY15" fmla="*/ 663935 h 2352841"/>
                <a:gd name="connsiteX16" fmla="*/ 2410925 w 2410925"/>
                <a:gd name="connsiteY16" fmla="*/ 977135 h 2352841"/>
                <a:gd name="connsiteX17" fmla="*/ 1520001 w 2410925"/>
                <a:gd name="connsiteY17" fmla="*/ 977135 h 2352841"/>
                <a:gd name="connsiteX18" fmla="*/ 1342759 w 2410925"/>
                <a:gd name="connsiteY18" fmla="*/ 1089236 h 2352841"/>
                <a:gd name="connsiteX19" fmla="*/ 2273209 w 2410925"/>
                <a:gd name="connsiteY19" fmla="*/ 1089236 h 2352841"/>
                <a:gd name="connsiteX20" fmla="*/ 2273209 w 2410925"/>
                <a:gd name="connsiteY20" fmla="*/ 1402436 h 2352841"/>
                <a:gd name="connsiteX21" fmla="*/ 897462 w 2410925"/>
                <a:gd name="connsiteY21" fmla="*/ 1402436 h 2352841"/>
                <a:gd name="connsiteX22" fmla="*/ 871670 w 2410925"/>
                <a:gd name="connsiteY22" fmla="*/ 1524612 h 2352841"/>
                <a:gd name="connsiteX23" fmla="*/ 2108899 w 2410925"/>
                <a:gd name="connsiteY23" fmla="*/ 1522298 h 2352841"/>
                <a:gd name="connsiteX24" fmla="*/ 2104554 w 2410925"/>
                <a:gd name="connsiteY24" fmla="*/ 1555327 h 2352841"/>
                <a:gd name="connsiteX25" fmla="*/ 2064084 w 2410925"/>
                <a:gd name="connsiteY25" fmla="*/ 2010610 h 2352841"/>
                <a:gd name="connsiteX26" fmla="*/ 1748589 w 2410925"/>
                <a:gd name="connsiteY26" fmla="*/ 2352841 h 2352841"/>
                <a:gd name="connsiteX27" fmla="*/ 925095 w 2410925"/>
                <a:gd name="connsiteY27" fmla="*/ 2342147 h 2352841"/>
                <a:gd name="connsiteX28" fmla="*/ 844884 w 2410925"/>
                <a:gd name="connsiteY28" fmla="*/ 2015957 h 2352841"/>
                <a:gd name="connsiteX29" fmla="*/ 1545389 w 2410925"/>
                <a:gd name="connsiteY29" fmla="*/ 2026652 h 2352841"/>
                <a:gd name="connsiteX30" fmla="*/ 1668379 w 2410925"/>
                <a:gd name="connsiteY30" fmla="*/ 1887620 h 2352841"/>
                <a:gd name="connsiteX31" fmla="*/ 1671698 w 2410925"/>
                <a:gd name="connsiteY31" fmla="*/ 1831201 h 2352841"/>
                <a:gd name="connsiteX32" fmla="*/ 556955 w 2410925"/>
                <a:gd name="connsiteY32" fmla="*/ 1831201 h 2352841"/>
                <a:gd name="connsiteX33" fmla="*/ 556955 w 2410925"/>
                <a:gd name="connsiteY33" fmla="*/ 1828800 h 2352841"/>
                <a:gd name="connsiteX34" fmla="*/ 433137 w 2410925"/>
                <a:gd name="connsiteY34" fmla="*/ 1828800 h 2352841"/>
                <a:gd name="connsiteX35" fmla="*/ 471764 w 2410925"/>
                <a:gd name="connsiteY35" fmla="*/ 1566130 h 2352841"/>
                <a:gd name="connsiteX36" fmla="*/ 406546 w 2410925"/>
                <a:gd name="connsiteY36" fmla="*/ 1598404 h 2352841"/>
                <a:gd name="connsiteX37" fmla="*/ 117642 w 2410925"/>
                <a:gd name="connsiteY37" fmla="*/ 1732548 h 2352841"/>
                <a:gd name="connsiteX38" fmla="*/ 0 w 2410925"/>
                <a:gd name="connsiteY38" fmla="*/ 1363579 h 2352841"/>
                <a:gd name="connsiteX39" fmla="*/ 575259 w 2410925"/>
                <a:gd name="connsiteY39" fmla="*/ 1117767 h 2352841"/>
                <a:gd name="connsiteX40" fmla="*/ 851379 w 2410925"/>
                <a:gd name="connsiteY40" fmla="*/ 977135 h 2352841"/>
                <a:gd name="connsiteX41" fmla="*/ 31445 w 2410925"/>
                <a:gd name="connsiteY41" fmla="*/ 977135 h 2352841"/>
                <a:gd name="connsiteX42" fmla="*/ 31445 w 2410925"/>
                <a:gd name="connsiteY42" fmla="*/ 663935 h 2352841"/>
                <a:gd name="connsiteX43" fmla="*/ 815326 w 2410925"/>
                <a:gd name="connsiteY43" fmla="*/ 663935 h 2352841"/>
                <a:gd name="connsiteX44" fmla="*/ 815326 w 2410925"/>
                <a:gd name="connsiteY44" fmla="*/ 506623 h 2352841"/>
                <a:gd name="connsiteX45" fmla="*/ 216067 w 2410925"/>
                <a:gd name="connsiteY45" fmla="*/ 506623 h 2352841"/>
                <a:gd name="connsiteX46" fmla="*/ 216067 w 2410925"/>
                <a:gd name="connsiteY46" fmla="*/ 193423 h 2352841"/>
                <a:gd name="connsiteX47" fmla="*/ 815326 w 2410925"/>
                <a:gd name="connsiteY47" fmla="*/ 193423 h 2352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2410925" h="2352841">
                  <a:moveTo>
                    <a:pt x="1204126" y="506623"/>
                  </a:moveTo>
                  <a:lnTo>
                    <a:pt x="1204126" y="663935"/>
                  </a:lnTo>
                  <a:lnTo>
                    <a:pt x="1371279" y="663935"/>
                  </a:lnTo>
                  <a:lnTo>
                    <a:pt x="1395381" y="648473"/>
                  </a:lnTo>
                  <a:lnTo>
                    <a:pt x="1590750" y="506623"/>
                  </a:lnTo>
                  <a:close/>
                  <a:moveTo>
                    <a:pt x="815326" y="0"/>
                  </a:moveTo>
                  <a:lnTo>
                    <a:pt x="1204126" y="0"/>
                  </a:lnTo>
                  <a:lnTo>
                    <a:pt x="1204126" y="193423"/>
                  </a:lnTo>
                  <a:lnTo>
                    <a:pt x="1746067" y="193423"/>
                  </a:lnTo>
                  <a:lnTo>
                    <a:pt x="1746067" y="382790"/>
                  </a:lnTo>
                  <a:lnTo>
                    <a:pt x="1867558" y="281719"/>
                  </a:lnTo>
                  <a:cubicBezTo>
                    <a:pt x="1939089" y="217627"/>
                    <a:pt x="2006600" y="152177"/>
                    <a:pt x="2069431" y="85558"/>
                  </a:cubicBezTo>
                  <a:lnTo>
                    <a:pt x="2390273" y="315495"/>
                  </a:lnTo>
                  <a:cubicBezTo>
                    <a:pt x="2296249" y="397934"/>
                    <a:pt x="2202308" y="476445"/>
                    <a:pt x="2108387" y="551406"/>
                  </a:cubicBezTo>
                  <a:lnTo>
                    <a:pt x="1960645" y="663935"/>
                  </a:lnTo>
                  <a:lnTo>
                    <a:pt x="2410925" y="663935"/>
                  </a:lnTo>
                  <a:lnTo>
                    <a:pt x="2410925" y="977135"/>
                  </a:lnTo>
                  <a:lnTo>
                    <a:pt x="1520001" y="977135"/>
                  </a:lnTo>
                  <a:lnTo>
                    <a:pt x="1342759" y="1089236"/>
                  </a:lnTo>
                  <a:lnTo>
                    <a:pt x="2273209" y="1089236"/>
                  </a:lnTo>
                  <a:lnTo>
                    <a:pt x="2273209" y="1402436"/>
                  </a:lnTo>
                  <a:lnTo>
                    <a:pt x="897462" y="1402436"/>
                  </a:lnTo>
                  <a:lnTo>
                    <a:pt x="871670" y="1524612"/>
                  </a:lnTo>
                  <a:lnTo>
                    <a:pt x="2108899" y="1522298"/>
                  </a:lnTo>
                  <a:lnTo>
                    <a:pt x="2104554" y="1555327"/>
                  </a:lnTo>
                  <a:lnTo>
                    <a:pt x="2064084" y="2010610"/>
                  </a:lnTo>
                  <a:cubicBezTo>
                    <a:pt x="2039129" y="2236982"/>
                    <a:pt x="1912575" y="2302932"/>
                    <a:pt x="1748589" y="2352841"/>
                  </a:cubicBezTo>
                  <a:lnTo>
                    <a:pt x="925095" y="2342147"/>
                  </a:lnTo>
                  <a:lnTo>
                    <a:pt x="844884" y="2015957"/>
                  </a:lnTo>
                  <a:lnTo>
                    <a:pt x="1545389" y="2026652"/>
                  </a:lnTo>
                  <a:cubicBezTo>
                    <a:pt x="1602428" y="2023087"/>
                    <a:pt x="1670161" y="2003479"/>
                    <a:pt x="1668379" y="1887620"/>
                  </a:cubicBezTo>
                  <a:lnTo>
                    <a:pt x="1671698" y="1831201"/>
                  </a:lnTo>
                  <a:lnTo>
                    <a:pt x="556955" y="1831201"/>
                  </a:lnTo>
                  <a:lnTo>
                    <a:pt x="556955" y="1828800"/>
                  </a:lnTo>
                  <a:lnTo>
                    <a:pt x="433137" y="1828800"/>
                  </a:lnTo>
                  <a:lnTo>
                    <a:pt x="471764" y="1566130"/>
                  </a:lnTo>
                  <a:lnTo>
                    <a:pt x="406546" y="1598404"/>
                  </a:lnTo>
                  <a:cubicBezTo>
                    <a:pt x="310621" y="1644289"/>
                    <a:pt x="214340" y="1688878"/>
                    <a:pt x="117642" y="1732548"/>
                  </a:cubicBezTo>
                  <a:lnTo>
                    <a:pt x="0" y="1363579"/>
                  </a:lnTo>
                  <a:cubicBezTo>
                    <a:pt x="191168" y="1291835"/>
                    <a:pt x="384676" y="1209397"/>
                    <a:pt x="575259" y="1117767"/>
                  </a:cubicBezTo>
                  <a:lnTo>
                    <a:pt x="851379" y="977135"/>
                  </a:lnTo>
                  <a:lnTo>
                    <a:pt x="31445" y="977135"/>
                  </a:lnTo>
                  <a:lnTo>
                    <a:pt x="31445" y="663935"/>
                  </a:lnTo>
                  <a:lnTo>
                    <a:pt x="815326" y="663935"/>
                  </a:lnTo>
                  <a:lnTo>
                    <a:pt x="815326" y="506623"/>
                  </a:lnTo>
                  <a:lnTo>
                    <a:pt x="216067" y="506623"/>
                  </a:lnTo>
                  <a:lnTo>
                    <a:pt x="216067" y="193423"/>
                  </a:lnTo>
                  <a:lnTo>
                    <a:pt x="815326" y="193423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DA251C"/>
                </a:solidFill>
              </a:endParaRPr>
            </a:p>
          </p:txBody>
        </p:sp>
        <p:sp>
          <p:nvSpPr>
            <p:cNvPr id="14" name="任意多边形 14"/>
            <p:cNvSpPr/>
            <p:nvPr/>
          </p:nvSpPr>
          <p:spPr>
            <a:xfrm>
              <a:off x="8042116" y="1805998"/>
              <a:ext cx="2223885" cy="2350086"/>
            </a:xfrm>
            <a:custGeom>
              <a:avLst/>
              <a:gdLst>
                <a:gd name="connsiteX0" fmla="*/ 458468 w 2223885"/>
                <a:gd name="connsiteY0" fmla="*/ 0 h 2350086"/>
                <a:gd name="connsiteX1" fmla="*/ 816972 w 2223885"/>
                <a:gd name="connsiteY1" fmla="*/ 0 h 2350086"/>
                <a:gd name="connsiteX2" fmla="*/ 816972 w 2223885"/>
                <a:gd name="connsiteY2" fmla="*/ 170221 h 2350086"/>
                <a:gd name="connsiteX3" fmla="*/ 1207330 w 2223885"/>
                <a:gd name="connsiteY3" fmla="*/ 170221 h 2350086"/>
                <a:gd name="connsiteX4" fmla="*/ 1207330 w 2223885"/>
                <a:gd name="connsiteY4" fmla="*/ 440221 h 2350086"/>
                <a:gd name="connsiteX5" fmla="*/ 816972 w 2223885"/>
                <a:gd name="connsiteY5" fmla="*/ 440221 h 2350086"/>
                <a:gd name="connsiteX6" fmla="*/ 816972 w 2223885"/>
                <a:gd name="connsiteY6" fmla="*/ 530637 h 2350086"/>
                <a:gd name="connsiteX7" fmla="*/ 1159204 w 2223885"/>
                <a:gd name="connsiteY7" fmla="*/ 530637 h 2350086"/>
                <a:gd name="connsiteX8" fmla="*/ 1159204 w 2223885"/>
                <a:gd name="connsiteY8" fmla="*/ 793437 h 2350086"/>
                <a:gd name="connsiteX9" fmla="*/ 816972 w 2223885"/>
                <a:gd name="connsiteY9" fmla="*/ 793437 h 2350086"/>
                <a:gd name="connsiteX10" fmla="*/ 816972 w 2223885"/>
                <a:gd name="connsiteY10" fmla="*/ 799364 h 2350086"/>
                <a:gd name="connsiteX11" fmla="*/ 815019 w 2223885"/>
                <a:gd name="connsiteY11" fmla="*/ 799364 h 2350086"/>
                <a:gd name="connsiteX12" fmla="*/ 808447 w 2223885"/>
                <a:gd name="connsiteY12" fmla="*/ 889397 h 2350086"/>
                <a:gd name="connsiteX13" fmla="*/ 1213200 w 2223885"/>
                <a:gd name="connsiteY13" fmla="*/ 889397 h 2350086"/>
                <a:gd name="connsiteX14" fmla="*/ 1213200 w 2223885"/>
                <a:gd name="connsiteY14" fmla="*/ 1159397 h 2350086"/>
                <a:gd name="connsiteX15" fmla="*/ 737905 w 2223885"/>
                <a:gd name="connsiteY15" fmla="*/ 1159397 h 2350086"/>
                <a:gd name="connsiteX16" fmla="*/ 688922 w 2223885"/>
                <a:gd name="connsiteY16" fmla="*/ 1257579 h 2350086"/>
                <a:gd name="connsiteX17" fmla="*/ 614424 w 2223885"/>
                <a:gd name="connsiteY17" fmla="*/ 1361170 h 2350086"/>
                <a:gd name="connsiteX18" fmla="*/ 557624 w 2223885"/>
                <a:gd name="connsiteY18" fmla="*/ 1417174 h 2350086"/>
                <a:gd name="connsiteX19" fmla="*/ 587614 w 2223885"/>
                <a:gd name="connsiteY19" fmla="*/ 1417174 h 2350086"/>
                <a:gd name="connsiteX20" fmla="*/ 587614 w 2223885"/>
                <a:gd name="connsiteY20" fmla="*/ 1421653 h 2350086"/>
                <a:gd name="connsiteX21" fmla="*/ 935896 w 2223885"/>
                <a:gd name="connsiteY21" fmla="*/ 1421653 h 2350086"/>
                <a:gd name="connsiteX22" fmla="*/ 935896 w 2223885"/>
                <a:gd name="connsiteY22" fmla="*/ 1282165 h 2350086"/>
                <a:gd name="connsiteX23" fmla="*/ 1286198 w 2223885"/>
                <a:gd name="connsiteY23" fmla="*/ 1282165 h 2350086"/>
                <a:gd name="connsiteX24" fmla="*/ 1286198 w 2223885"/>
                <a:gd name="connsiteY24" fmla="*/ 86126 h 2350086"/>
                <a:gd name="connsiteX25" fmla="*/ 1644615 w 2223885"/>
                <a:gd name="connsiteY25" fmla="*/ 86126 h 2350086"/>
                <a:gd name="connsiteX26" fmla="*/ 1644615 w 2223885"/>
                <a:gd name="connsiteY26" fmla="*/ 89699 h 2350086"/>
                <a:gd name="connsiteX27" fmla="*/ 2223885 w 2223885"/>
                <a:gd name="connsiteY27" fmla="*/ 89699 h 2350086"/>
                <a:gd name="connsiteX28" fmla="*/ 2223885 w 2223885"/>
                <a:gd name="connsiteY28" fmla="*/ 377699 h 2350086"/>
                <a:gd name="connsiteX29" fmla="*/ 2217389 w 2223885"/>
                <a:gd name="connsiteY29" fmla="*/ 377699 h 2350086"/>
                <a:gd name="connsiteX30" fmla="*/ 2217389 w 2223885"/>
                <a:gd name="connsiteY30" fmla="*/ 564511 h 2350086"/>
                <a:gd name="connsiteX31" fmla="*/ 2111035 w 2223885"/>
                <a:gd name="connsiteY31" fmla="*/ 644276 h 2350086"/>
                <a:gd name="connsiteX32" fmla="*/ 2217389 w 2223885"/>
                <a:gd name="connsiteY32" fmla="*/ 740961 h 2350086"/>
                <a:gd name="connsiteX33" fmla="*/ 2217389 w 2223885"/>
                <a:gd name="connsiteY33" fmla="*/ 1062894 h 2350086"/>
                <a:gd name="connsiteX34" fmla="*/ 2210711 w 2223885"/>
                <a:gd name="connsiteY34" fmla="*/ 1062894 h 2350086"/>
                <a:gd name="connsiteX35" fmla="*/ 2196010 w 2223885"/>
                <a:gd name="connsiteY35" fmla="*/ 1122910 h 2350086"/>
                <a:gd name="connsiteX36" fmla="*/ 2004089 w 2223885"/>
                <a:gd name="connsiteY36" fmla="*/ 1264571 h 2350086"/>
                <a:gd name="connsiteX37" fmla="*/ 1726025 w 2223885"/>
                <a:gd name="connsiteY37" fmla="*/ 1269919 h 2350086"/>
                <a:gd name="connsiteX38" fmla="*/ 1651162 w 2223885"/>
                <a:gd name="connsiteY38" fmla="*/ 975813 h 2350086"/>
                <a:gd name="connsiteX39" fmla="*/ 1790194 w 2223885"/>
                <a:gd name="connsiteY39" fmla="*/ 981161 h 2350086"/>
                <a:gd name="connsiteX40" fmla="*/ 1884468 w 2223885"/>
                <a:gd name="connsiteY40" fmla="*/ 921385 h 2350086"/>
                <a:gd name="connsiteX41" fmla="*/ 1893389 w 2223885"/>
                <a:gd name="connsiteY41" fmla="*/ 884415 h 2350086"/>
                <a:gd name="connsiteX42" fmla="*/ 1893389 w 2223885"/>
                <a:gd name="connsiteY42" fmla="*/ 377699 h 2350086"/>
                <a:gd name="connsiteX43" fmla="*/ 1644615 w 2223885"/>
                <a:gd name="connsiteY43" fmla="*/ 377699 h 2350086"/>
                <a:gd name="connsiteX44" fmla="*/ 1644615 w 2223885"/>
                <a:gd name="connsiteY44" fmla="*/ 1331726 h 2350086"/>
                <a:gd name="connsiteX45" fmla="*/ 1336951 w 2223885"/>
                <a:gd name="connsiteY45" fmla="*/ 1331726 h 2350086"/>
                <a:gd name="connsiteX46" fmla="*/ 1336951 w 2223885"/>
                <a:gd name="connsiteY46" fmla="*/ 1421653 h 2350086"/>
                <a:gd name="connsiteX47" fmla="*/ 2111035 w 2223885"/>
                <a:gd name="connsiteY47" fmla="*/ 1421653 h 2350086"/>
                <a:gd name="connsiteX48" fmla="*/ 2111035 w 2223885"/>
                <a:gd name="connsiteY48" fmla="*/ 1438558 h 2350086"/>
                <a:gd name="connsiteX49" fmla="*/ 2111035 w 2223885"/>
                <a:gd name="connsiteY49" fmla="*/ 1742713 h 2350086"/>
                <a:gd name="connsiteX50" fmla="*/ 2111035 w 2223885"/>
                <a:gd name="connsiteY50" fmla="*/ 1949034 h 2350086"/>
                <a:gd name="connsiteX51" fmla="*/ 2111036 w 2223885"/>
                <a:gd name="connsiteY51" fmla="*/ 1949034 h 2350086"/>
                <a:gd name="connsiteX52" fmla="*/ 2111035 w 2223885"/>
                <a:gd name="connsiteY52" fmla="*/ 1949043 h 2350086"/>
                <a:gd name="connsiteX53" fmla="*/ 2111035 w 2223885"/>
                <a:gd name="connsiteY53" fmla="*/ 1961679 h 2350086"/>
                <a:gd name="connsiteX54" fmla="*/ 2109667 w 2223885"/>
                <a:gd name="connsiteY54" fmla="*/ 1961679 h 2350086"/>
                <a:gd name="connsiteX55" fmla="*/ 2102460 w 2223885"/>
                <a:gd name="connsiteY55" fmla="*/ 2028258 h 2350086"/>
                <a:gd name="connsiteX56" fmla="*/ 1843668 w 2223885"/>
                <a:gd name="connsiteY56" fmla="*/ 2232445 h 2350086"/>
                <a:gd name="connsiteX57" fmla="*/ 1464004 w 2223885"/>
                <a:gd name="connsiteY57" fmla="*/ 2227098 h 2350086"/>
                <a:gd name="connsiteX58" fmla="*/ 1373099 w 2223885"/>
                <a:gd name="connsiteY58" fmla="*/ 1927645 h 2350086"/>
                <a:gd name="connsiteX59" fmla="*/ 1608383 w 2223885"/>
                <a:gd name="connsiteY59" fmla="*/ 1943687 h 2350086"/>
                <a:gd name="connsiteX60" fmla="*/ 1713693 w 2223885"/>
                <a:gd name="connsiteY60" fmla="*/ 1903956 h 2350086"/>
                <a:gd name="connsiteX61" fmla="*/ 1721895 w 2223885"/>
                <a:gd name="connsiteY61" fmla="*/ 1877033 h 2350086"/>
                <a:gd name="connsiteX62" fmla="*/ 1721895 w 2223885"/>
                <a:gd name="connsiteY62" fmla="*/ 1742713 h 2350086"/>
                <a:gd name="connsiteX63" fmla="*/ 1336951 w 2223885"/>
                <a:gd name="connsiteY63" fmla="*/ 1742713 h 2350086"/>
                <a:gd name="connsiteX64" fmla="*/ 1336951 w 2223885"/>
                <a:gd name="connsiteY64" fmla="*/ 2350086 h 2350086"/>
                <a:gd name="connsiteX65" fmla="*/ 935896 w 2223885"/>
                <a:gd name="connsiteY65" fmla="*/ 2350086 h 2350086"/>
                <a:gd name="connsiteX66" fmla="*/ 935896 w 2223885"/>
                <a:gd name="connsiteY66" fmla="*/ 1742713 h 2350086"/>
                <a:gd name="connsiteX67" fmla="*/ 587614 w 2223885"/>
                <a:gd name="connsiteY67" fmla="*/ 1742713 h 2350086"/>
                <a:gd name="connsiteX68" fmla="*/ 587614 w 2223885"/>
                <a:gd name="connsiteY68" fmla="*/ 2216538 h 2350086"/>
                <a:gd name="connsiteX69" fmla="*/ 186559 w 2223885"/>
                <a:gd name="connsiteY69" fmla="*/ 2216538 h 2350086"/>
                <a:gd name="connsiteX70" fmla="*/ 186559 w 2223885"/>
                <a:gd name="connsiteY70" fmla="*/ 1521822 h 2350086"/>
                <a:gd name="connsiteX71" fmla="*/ 41603 w 2223885"/>
                <a:gd name="connsiteY71" fmla="*/ 1376866 h 2350086"/>
                <a:gd name="connsiteX72" fmla="*/ 313556 w 2223885"/>
                <a:gd name="connsiteY72" fmla="*/ 1161269 h 2350086"/>
                <a:gd name="connsiteX73" fmla="*/ 314825 w 2223885"/>
                <a:gd name="connsiteY73" fmla="*/ 1159397 h 2350086"/>
                <a:gd name="connsiteX74" fmla="*/ 0 w 2223885"/>
                <a:gd name="connsiteY74" fmla="*/ 1159397 h 2350086"/>
                <a:gd name="connsiteX75" fmla="*/ 0 w 2223885"/>
                <a:gd name="connsiteY75" fmla="*/ 889397 h 2350086"/>
                <a:gd name="connsiteX76" fmla="*/ 437594 w 2223885"/>
                <a:gd name="connsiteY76" fmla="*/ 889397 h 2350086"/>
                <a:gd name="connsiteX77" fmla="*/ 446207 w 2223885"/>
                <a:gd name="connsiteY77" fmla="*/ 863519 h 2350086"/>
                <a:gd name="connsiteX78" fmla="*/ 447384 w 2223885"/>
                <a:gd name="connsiteY78" fmla="*/ 793437 h 2350086"/>
                <a:gd name="connsiteX79" fmla="*/ 100288 w 2223885"/>
                <a:gd name="connsiteY79" fmla="*/ 793437 h 2350086"/>
                <a:gd name="connsiteX80" fmla="*/ 100288 w 2223885"/>
                <a:gd name="connsiteY80" fmla="*/ 530637 h 2350086"/>
                <a:gd name="connsiteX81" fmla="*/ 458468 w 2223885"/>
                <a:gd name="connsiteY81" fmla="*/ 530637 h 2350086"/>
                <a:gd name="connsiteX82" fmla="*/ 458468 w 2223885"/>
                <a:gd name="connsiteY82" fmla="*/ 440221 h 2350086"/>
                <a:gd name="connsiteX83" fmla="*/ 53495 w 2223885"/>
                <a:gd name="connsiteY83" fmla="*/ 440221 h 2350086"/>
                <a:gd name="connsiteX84" fmla="*/ 53495 w 2223885"/>
                <a:gd name="connsiteY84" fmla="*/ 170221 h 2350086"/>
                <a:gd name="connsiteX85" fmla="*/ 458468 w 2223885"/>
                <a:gd name="connsiteY85" fmla="*/ 170221 h 2350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2223885" h="2350086">
                  <a:moveTo>
                    <a:pt x="458468" y="0"/>
                  </a:moveTo>
                  <a:lnTo>
                    <a:pt x="816972" y="0"/>
                  </a:lnTo>
                  <a:lnTo>
                    <a:pt x="816972" y="170221"/>
                  </a:lnTo>
                  <a:lnTo>
                    <a:pt x="1207330" y="170221"/>
                  </a:lnTo>
                  <a:lnTo>
                    <a:pt x="1207330" y="440221"/>
                  </a:lnTo>
                  <a:lnTo>
                    <a:pt x="816972" y="440221"/>
                  </a:lnTo>
                  <a:lnTo>
                    <a:pt x="816972" y="530637"/>
                  </a:lnTo>
                  <a:lnTo>
                    <a:pt x="1159204" y="530637"/>
                  </a:lnTo>
                  <a:lnTo>
                    <a:pt x="1159204" y="793437"/>
                  </a:lnTo>
                  <a:lnTo>
                    <a:pt x="816972" y="793437"/>
                  </a:lnTo>
                  <a:lnTo>
                    <a:pt x="816972" y="799364"/>
                  </a:lnTo>
                  <a:lnTo>
                    <a:pt x="815019" y="799364"/>
                  </a:lnTo>
                  <a:lnTo>
                    <a:pt x="808447" y="889397"/>
                  </a:lnTo>
                  <a:lnTo>
                    <a:pt x="1213200" y="889397"/>
                  </a:lnTo>
                  <a:lnTo>
                    <a:pt x="1213200" y="1159397"/>
                  </a:lnTo>
                  <a:lnTo>
                    <a:pt x="737905" y="1159397"/>
                  </a:lnTo>
                  <a:lnTo>
                    <a:pt x="688922" y="1257579"/>
                  </a:lnTo>
                  <a:cubicBezTo>
                    <a:pt x="667238" y="1293677"/>
                    <a:pt x="642485" y="1328305"/>
                    <a:pt x="614424" y="1361170"/>
                  </a:cubicBezTo>
                  <a:lnTo>
                    <a:pt x="557624" y="1417174"/>
                  </a:lnTo>
                  <a:lnTo>
                    <a:pt x="587614" y="1417174"/>
                  </a:lnTo>
                  <a:lnTo>
                    <a:pt x="587614" y="1421653"/>
                  </a:lnTo>
                  <a:lnTo>
                    <a:pt x="935896" y="1421653"/>
                  </a:lnTo>
                  <a:lnTo>
                    <a:pt x="935896" y="1282165"/>
                  </a:lnTo>
                  <a:lnTo>
                    <a:pt x="1286198" y="1282165"/>
                  </a:lnTo>
                  <a:lnTo>
                    <a:pt x="1286198" y="86126"/>
                  </a:lnTo>
                  <a:lnTo>
                    <a:pt x="1644615" y="86126"/>
                  </a:lnTo>
                  <a:lnTo>
                    <a:pt x="1644615" y="89699"/>
                  </a:lnTo>
                  <a:lnTo>
                    <a:pt x="2223885" y="89699"/>
                  </a:lnTo>
                  <a:lnTo>
                    <a:pt x="2223885" y="377699"/>
                  </a:lnTo>
                  <a:lnTo>
                    <a:pt x="2217389" y="377699"/>
                  </a:lnTo>
                  <a:lnTo>
                    <a:pt x="2217389" y="564511"/>
                  </a:lnTo>
                  <a:lnTo>
                    <a:pt x="2111035" y="644276"/>
                  </a:lnTo>
                  <a:lnTo>
                    <a:pt x="2217389" y="740961"/>
                  </a:lnTo>
                  <a:lnTo>
                    <a:pt x="2217389" y="1062894"/>
                  </a:lnTo>
                  <a:lnTo>
                    <a:pt x="2210711" y="1062894"/>
                  </a:lnTo>
                  <a:lnTo>
                    <a:pt x="2196010" y="1122910"/>
                  </a:lnTo>
                  <a:cubicBezTo>
                    <a:pt x="2170881" y="1186204"/>
                    <a:pt x="2119632" y="1224048"/>
                    <a:pt x="2004089" y="1264571"/>
                  </a:cubicBezTo>
                  <a:lnTo>
                    <a:pt x="1726025" y="1269919"/>
                  </a:lnTo>
                  <a:lnTo>
                    <a:pt x="1651162" y="975813"/>
                  </a:lnTo>
                  <a:lnTo>
                    <a:pt x="1790194" y="981161"/>
                  </a:lnTo>
                  <a:cubicBezTo>
                    <a:pt x="1822288" y="976304"/>
                    <a:pt x="1863759" y="963411"/>
                    <a:pt x="1884468" y="921385"/>
                  </a:cubicBezTo>
                  <a:lnTo>
                    <a:pt x="1893389" y="884415"/>
                  </a:lnTo>
                  <a:lnTo>
                    <a:pt x="1893389" y="377699"/>
                  </a:lnTo>
                  <a:lnTo>
                    <a:pt x="1644615" y="377699"/>
                  </a:lnTo>
                  <a:lnTo>
                    <a:pt x="1644615" y="1331726"/>
                  </a:lnTo>
                  <a:lnTo>
                    <a:pt x="1336951" y="1331726"/>
                  </a:lnTo>
                  <a:lnTo>
                    <a:pt x="1336951" y="1421653"/>
                  </a:lnTo>
                  <a:lnTo>
                    <a:pt x="2111035" y="1421653"/>
                  </a:lnTo>
                  <a:lnTo>
                    <a:pt x="2111035" y="1438558"/>
                  </a:lnTo>
                  <a:lnTo>
                    <a:pt x="2111035" y="1742713"/>
                  </a:lnTo>
                  <a:lnTo>
                    <a:pt x="2111035" y="1949034"/>
                  </a:lnTo>
                  <a:lnTo>
                    <a:pt x="2111036" y="1949034"/>
                  </a:lnTo>
                  <a:lnTo>
                    <a:pt x="2111035" y="1949043"/>
                  </a:lnTo>
                  <a:lnTo>
                    <a:pt x="2111035" y="1961679"/>
                  </a:lnTo>
                  <a:lnTo>
                    <a:pt x="2109667" y="1961679"/>
                  </a:lnTo>
                  <a:lnTo>
                    <a:pt x="2102460" y="2028258"/>
                  </a:lnTo>
                  <a:cubicBezTo>
                    <a:pt x="2081829" y="2106367"/>
                    <a:pt x="2017667" y="2179453"/>
                    <a:pt x="1843668" y="2232445"/>
                  </a:cubicBezTo>
                  <a:lnTo>
                    <a:pt x="1464004" y="2227098"/>
                  </a:lnTo>
                  <a:lnTo>
                    <a:pt x="1373099" y="1927645"/>
                  </a:lnTo>
                  <a:lnTo>
                    <a:pt x="1608383" y="1943687"/>
                  </a:lnTo>
                  <a:cubicBezTo>
                    <a:pt x="1664583" y="1941494"/>
                    <a:pt x="1696672" y="1935283"/>
                    <a:pt x="1713693" y="1903956"/>
                  </a:cubicBezTo>
                  <a:lnTo>
                    <a:pt x="1721895" y="1877033"/>
                  </a:lnTo>
                  <a:lnTo>
                    <a:pt x="1721895" y="1742713"/>
                  </a:lnTo>
                  <a:lnTo>
                    <a:pt x="1336951" y="1742713"/>
                  </a:lnTo>
                  <a:lnTo>
                    <a:pt x="1336951" y="2350086"/>
                  </a:lnTo>
                  <a:lnTo>
                    <a:pt x="935896" y="2350086"/>
                  </a:lnTo>
                  <a:lnTo>
                    <a:pt x="935896" y="1742713"/>
                  </a:lnTo>
                  <a:lnTo>
                    <a:pt x="587614" y="1742713"/>
                  </a:lnTo>
                  <a:lnTo>
                    <a:pt x="587614" y="2216538"/>
                  </a:lnTo>
                  <a:lnTo>
                    <a:pt x="186559" y="2216538"/>
                  </a:lnTo>
                  <a:lnTo>
                    <a:pt x="186559" y="1521822"/>
                  </a:lnTo>
                  <a:lnTo>
                    <a:pt x="41603" y="1376866"/>
                  </a:lnTo>
                  <a:cubicBezTo>
                    <a:pt x="181665" y="1284165"/>
                    <a:pt x="259219" y="1229563"/>
                    <a:pt x="313556" y="1161269"/>
                  </a:cubicBezTo>
                  <a:lnTo>
                    <a:pt x="314825" y="1159397"/>
                  </a:lnTo>
                  <a:lnTo>
                    <a:pt x="0" y="1159397"/>
                  </a:lnTo>
                  <a:lnTo>
                    <a:pt x="0" y="889397"/>
                  </a:lnTo>
                  <a:lnTo>
                    <a:pt x="437594" y="889397"/>
                  </a:lnTo>
                  <a:lnTo>
                    <a:pt x="446207" y="863519"/>
                  </a:lnTo>
                  <a:lnTo>
                    <a:pt x="447384" y="793437"/>
                  </a:lnTo>
                  <a:lnTo>
                    <a:pt x="100288" y="793437"/>
                  </a:lnTo>
                  <a:lnTo>
                    <a:pt x="100288" y="530637"/>
                  </a:lnTo>
                  <a:lnTo>
                    <a:pt x="458468" y="530637"/>
                  </a:lnTo>
                  <a:lnTo>
                    <a:pt x="458468" y="440221"/>
                  </a:lnTo>
                  <a:lnTo>
                    <a:pt x="53495" y="440221"/>
                  </a:lnTo>
                  <a:lnTo>
                    <a:pt x="53495" y="170221"/>
                  </a:lnTo>
                  <a:lnTo>
                    <a:pt x="458468" y="17022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DA251C"/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小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0" y="0"/>
            <a:ext cx="12193201" cy="6858000"/>
          </a:xfrm>
          <a:prstGeom prst="rect">
            <a:avLst/>
          </a:prstGeom>
          <a:solidFill>
            <a:srgbClr val="DA25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: 圆角 6"/>
          <p:cNvSpPr/>
          <p:nvPr userDrawn="1"/>
        </p:nvSpPr>
        <p:spPr>
          <a:xfrm>
            <a:off x="72642" y="69000"/>
            <a:ext cx="12049186" cy="6720000"/>
          </a:xfrm>
          <a:prstGeom prst="roundRect">
            <a:avLst>
              <a:gd name="adj" fmla="val 1389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dirty="0"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0" y="184785"/>
            <a:ext cx="5318125" cy="723091"/>
          </a:xfrm>
          <a:prstGeom prst="roundRect">
            <a:avLst>
              <a:gd name="adj" fmla="val 31077"/>
            </a:avLst>
          </a:prstGeom>
          <a:solidFill>
            <a:srgbClr val="DA251C"/>
          </a:solidFill>
          <a:ln>
            <a:noFill/>
          </a:ln>
        </p:spPr>
        <p:txBody>
          <a:bodyPr wrap="square" lIns="0" tIns="0" rIns="0" bIns="0">
            <a:spAutoFit/>
          </a:bodyPr>
          <a:lstStyle>
            <a:lvl1pPr>
              <a:lnSpc>
                <a:spcPct val="100000"/>
              </a:lnSpc>
              <a:defRPr sz="3735">
                <a:solidFill>
                  <a:schemeClr val="bg1"/>
                </a:solidFill>
              </a:defRPr>
            </a:lvl1pPr>
          </a:lstStyle>
          <a:p>
            <a:r>
              <a:rPr lang="zh-CN" altLang="en-US" dirty="0"/>
              <a:t>输入标题</a:t>
            </a:r>
          </a:p>
        </p:txBody>
      </p:sp>
      <p:grpSp>
        <p:nvGrpSpPr>
          <p:cNvPr id="16" name="组合 15"/>
          <p:cNvGrpSpPr/>
          <p:nvPr userDrawn="1"/>
        </p:nvGrpSpPr>
        <p:grpSpPr>
          <a:xfrm>
            <a:off x="11295413" y="103788"/>
            <a:ext cx="118901" cy="205737"/>
            <a:chOff x="8465487" y="93561"/>
            <a:chExt cx="85864" cy="154303"/>
          </a:xfrm>
        </p:grpSpPr>
        <p:sp>
          <p:nvSpPr>
            <p:cNvPr id="17" name="任意多边形: 形状 16"/>
            <p:cNvSpPr/>
            <p:nvPr/>
          </p:nvSpPr>
          <p:spPr>
            <a:xfrm flipH="1">
              <a:off x="8465487" y="154304"/>
              <a:ext cx="85864" cy="93560"/>
            </a:xfrm>
            <a:custGeom>
              <a:avLst/>
              <a:gdLst>
                <a:gd name="connsiteX0" fmla="*/ 61853 w 85864"/>
                <a:gd name="connsiteY0" fmla="*/ 0 h 93560"/>
                <a:gd name="connsiteX1" fmla="*/ 24011 w 85864"/>
                <a:gd name="connsiteY1" fmla="*/ 0 h 93560"/>
                <a:gd name="connsiteX2" fmla="*/ 23729 w 85864"/>
                <a:gd name="connsiteY2" fmla="*/ 3111 h 93560"/>
                <a:gd name="connsiteX3" fmla="*/ 15368 w 85864"/>
                <a:gd name="connsiteY3" fmla="*/ 17274 h 93560"/>
                <a:gd name="connsiteX4" fmla="*/ 12624 w 85864"/>
                <a:gd name="connsiteY4" fmla="*/ 20162 h 93560"/>
                <a:gd name="connsiteX5" fmla="*/ 12624 w 85864"/>
                <a:gd name="connsiteY5" fmla="*/ 20230 h 93560"/>
                <a:gd name="connsiteX6" fmla="*/ 12575 w 85864"/>
                <a:gd name="connsiteY6" fmla="*/ 20270 h 93560"/>
                <a:gd name="connsiteX7" fmla="*/ 0 w 85864"/>
                <a:gd name="connsiteY7" fmla="*/ 50628 h 93560"/>
                <a:gd name="connsiteX8" fmla="*/ 42932 w 85864"/>
                <a:gd name="connsiteY8" fmla="*/ 93560 h 93560"/>
                <a:gd name="connsiteX9" fmla="*/ 85864 w 85864"/>
                <a:gd name="connsiteY9" fmla="*/ 50628 h 93560"/>
                <a:gd name="connsiteX10" fmla="*/ 73290 w 85864"/>
                <a:gd name="connsiteY10" fmla="*/ 20270 h 93560"/>
                <a:gd name="connsiteX11" fmla="*/ 73241 w 85864"/>
                <a:gd name="connsiteY11" fmla="*/ 20230 h 93560"/>
                <a:gd name="connsiteX12" fmla="*/ 73241 w 85864"/>
                <a:gd name="connsiteY12" fmla="*/ 20162 h 93560"/>
                <a:gd name="connsiteX13" fmla="*/ 70496 w 85864"/>
                <a:gd name="connsiteY13" fmla="*/ 17274 h 93560"/>
                <a:gd name="connsiteX14" fmla="*/ 62136 w 85864"/>
                <a:gd name="connsiteY14" fmla="*/ 3111 h 935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85864" h="93560">
                  <a:moveTo>
                    <a:pt x="61853" y="0"/>
                  </a:moveTo>
                  <a:lnTo>
                    <a:pt x="24011" y="0"/>
                  </a:lnTo>
                  <a:lnTo>
                    <a:pt x="23729" y="3111"/>
                  </a:lnTo>
                  <a:cubicBezTo>
                    <a:pt x="21429" y="8686"/>
                    <a:pt x="18499" y="13538"/>
                    <a:pt x="15368" y="17274"/>
                  </a:cubicBezTo>
                  <a:lnTo>
                    <a:pt x="12624" y="20162"/>
                  </a:lnTo>
                  <a:lnTo>
                    <a:pt x="12624" y="20230"/>
                  </a:lnTo>
                  <a:lnTo>
                    <a:pt x="12575" y="20270"/>
                  </a:lnTo>
                  <a:cubicBezTo>
                    <a:pt x="4806" y="28040"/>
                    <a:pt x="0" y="38773"/>
                    <a:pt x="0" y="50628"/>
                  </a:cubicBezTo>
                  <a:cubicBezTo>
                    <a:pt x="0" y="74339"/>
                    <a:pt x="19222" y="93560"/>
                    <a:pt x="42932" y="93560"/>
                  </a:cubicBezTo>
                  <a:cubicBezTo>
                    <a:pt x="66643" y="93560"/>
                    <a:pt x="85864" y="74339"/>
                    <a:pt x="85864" y="50628"/>
                  </a:cubicBezTo>
                  <a:cubicBezTo>
                    <a:pt x="85864" y="38773"/>
                    <a:pt x="81059" y="28040"/>
                    <a:pt x="73290" y="20270"/>
                  </a:cubicBezTo>
                  <a:lnTo>
                    <a:pt x="73241" y="20230"/>
                  </a:lnTo>
                  <a:lnTo>
                    <a:pt x="73241" y="20162"/>
                  </a:lnTo>
                  <a:lnTo>
                    <a:pt x="70496" y="17274"/>
                  </a:lnTo>
                  <a:cubicBezTo>
                    <a:pt x="67366" y="13538"/>
                    <a:pt x="64436" y="8686"/>
                    <a:pt x="62136" y="3111"/>
                  </a:cubicBezTo>
                  <a:close/>
                </a:path>
              </a:pathLst>
            </a:cu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8" name="任意多边形: 形状 17"/>
            <p:cNvSpPr/>
            <p:nvPr/>
          </p:nvSpPr>
          <p:spPr>
            <a:xfrm>
              <a:off x="8486110" y="93561"/>
              <a:ext cx="49867" cy="70269"/>
            </a:xfrm>
            <a:custGeom>
              <a:avLst/>
              <a:gdLst>
                <a:gd name="connsiteX0" fmla="*/ 19901 w 49867"/>
                <a:gd name="connsiteY0" fmla="*/ 0 h 70269"/>
                <a:gd name="connsiteX1" fmla="*/ 29966 w 49867"/>
                <a:gd name="connsiteY1" fmla="*/ 0 h 70269"/>
                <a:gd name="connsiteX2" fmla="*/ 29966 w 49867"/>
                <a:gd name="connsiteY2" fmla="*/ 7176 h 70269"/>
                <a:gd name="connsiteX3" fmla="*/ 34160 w 49867"/>
                <a:gd name="connsiteY3" fmla="*/ 7176 h 70269"/>
                <a:gd name="connsiteX4" fmla="*/ 43157 w 49867"/>
                <a:gd name="connsiteY4" fmla="*/ 14256 h 70269"/>
                <a:gd name="connsiteX5" fmla="*/ 43157 w 49867"/>
                <a:gd name="connsiteY5" fmla="*/ 14958 h 70269"/>
                <a:gd name="connsiteX6" fmla="*/ 43534 w 49867"/>
                <a:gd name="connsiteY6" fmla="*/ 15018 h 70269"/>
                <a:gd name="connsiteX7" fmla="*/ 49867 w 49867"/>
                <a:gd name="connsiteY7" fmla="*/ 22537 h 70269"/>
                <a:gd name="connsiteX8" fmla="*/ 49867 w 49867"/>
                <a:gd name="connsiteY8" fmla="*/ 22927 h 70269"/>
                <a:gd name="connsiteX9" fmla="*/ 49867 w 49867"/>
                <a:gd name="connsiteY9" fmla="*/ 27097 h 70269"/>
                <a:gd name="connsiteX10" fmla="*/ 49867 w 49867"/>
                <a:gd name="connsiteY10" fmla="*/ 70269 h 70269"/>
                <a:gd name="connsiteX11" fmla="*/ 0 w 49867"/>
                <a:gd name="connsiteY11" fmla="*/ 70269 h 70269"/>
                <a:gd name="connsiteX12" fmla="*/ 0 w 49867"/>
                <a:gd name="connsiteY12" fmla="*/ 27097 h 70269"/>
                <a:gd name="connsiteX13" fmla="*/ 0 w 49867"/>
                <a:gd name="connsiteY13" fmla="*/ 22927 h 70269"/>
                <a:gd name="connsiteX14" fmla="*/ 0 w 49867"/>
                <a:gd name="connsiteY14" fmla="*/ 22537 h 70269"/>
                <a:gd name="connsiteX15" fmla="*/ 6333 w 49867"/>
                <a:gd name="connsiteY15" fmla="*/ 15018 h 70269"/>
                <a:gd name="connsiteX16" fmla="*/ 6710 w 49867"/>
                <a:gd name="connsiteY16" fmla="*/ 14958 h 70269"/>
                <a:gd name="connsiteX17" fmla="*/ 6710 w 49867"/>
                <a:gd name="connsiteY17" fmla="*/ 14256 h 70269"/>
                <a:gd name="connsiteX18" fmla="*/ 15707 w 49867"/>
                <a:gd name="connsiteY18" fmla="*/ 7176 h 70269"/>
                <a:gd name="connsiteX19" fmla="*/ 19901 w 49867"/>
                <a:gd name="connsiteY19" fmla="*/ 7176 h 702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49867" h="70269">
                  <a:moveTo>
                    <a:pt x="19901" y="0"/>
                  </a:moveTo>
                  <a:lnTo>
                    <a:pt x="29966" y="0"/>
                  </a:lnTo>
                  <a:lnTo>
                    <a:pt x="29966" y="7176"/>
                  </a:lnTo>
                  <a:lnTo>
                    <a:pt x="34160" y="7176"/>
                  </a:lnTo>
                  <a:cubicBezTo>
                    <a:pt x="39129" y="7176"/>
                    <a:pt x="43157" y="10346"/>
                    <a:pt x="43157" y="14256"/>
                  </a:cubicBezTo>
                  <a:lnTo>
                    <a:pt x="43157" y="14958"/>
                  </a:lnTo>
                  <a:lnTo>
                    <a:pt x="43534" y="15018"/>
                  </a:lnTo>
                  <a:cubicBezTo>
                    <a:pt x="47256" y="16257"/>
                    <a:pt x="49867" y="19157"/>
                    <a:pt x="49867" y="22537"/>
                  </a:cubicBezTo>
                  <a:lnTo>
                    <a:pt x="49867" y="22927"/>
                  </a:lnTo>
                  <a:lnTo>
                    <a:pt x="49867" y="27097"/>
                  </a:lnTo>
                  <a:lnTo>
                    <a:pt x="49867" y="70269"/>
                  </a:lnTo>
                  <a:lnTo>
                    <a:pt x="0" y="70269"/>
                  </a:lnTo>
                  <a:lnTo>
                    <a:pt x="0" y="27097"/>
                  </a:lnTo>
                  <a:lnTo>
                    <a:pt x="0" y="22927"/>
                  </a:lnTo>
                  <a:lnTo>
                    <a:pt x="0" y="22537"/>
                  </a:lnTo>
                  <a:cubicBezTo>
                    <a:pt x="0" y="19157"/>
                    <a:pt x="2612" y="16257"/>
                    <a:pt x="6333" y="15018"/>
                  </a:cubicBezTo>
                  <a:lnTo>
                    <a:pt x="6710" y="14958"/>
                  </a:lnTo>
                  <a:lnTo>
                    <a:pt x="6710" y="14256"/>
                  </a:lnTo>
                  <a:cubicBezTo>
                    <a:pt x="6710" y="10346"/>
                    <a:pt x="10738" y="7176"/>
                    <a:pt x="15707" y="7176"/>
                  </a:cubicBezTo>
                  <a:lnTo>
                    <a:pt x="19901" y="7176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9" name="组合 18"/>
          <p:cNvGrpSpPr/>
          <p:nvPr userDrawn="1"/>
        </p:nvGrpSpPr>
        <p:grpSpPr>
          <a:xfrm>
            <a:off x="11493310" y="138508"/>
            <a:ext cx="505871" cy="154395"/>
            <a:chOff x="2452571" y="1771159"/>
            <a:chExt cx="7813430" cy="2384926"/>
          </a:xfrm>
          <a:solidFill>
            <a:srgbClr val="DA251C"/>
          </a:solidFill>
        </p:grpSpPr>
        <p:sp>
          <p:nvSpPr>
            <p:cNvPr id="20" name="任意多边形 12"/>
            <p:cNvSpPr/>
            <p:nvPr/>
          </p:nvSpPr>
          <p:spPr>
            <a:xfrm>
              <a:off x="2452571" y="1771159"/>
              <a:ext cx="2425034" cy="2384926"/>
            </a:xfrm>
            <a:custGeom>
              <a:avLst/>
              <a:gdLst>
                <a:gd name="connsiteX0" fmla="*/ 1061316 w 2425034"/>
                <a:gd name="connsiteY0" fmla="*/ 1820801 h 2384926"/>
                <a:gd name="connsiteX1" fmla="*/ 1061316 w 2425034"/>
                <a:gd name="connsiteY1" fmla="*/ 1934497 h 2384926"/>
                <a:gd name="connsiteX2" fmla="*/ 1412696 w 2425034"/>
                <a:gd name="connsiteY2" fmla="*/ 1934497 h 2384926"/>
                <a:gd name="connsiteX3" fmla="*/ 1412696 w 2425034"/>
                <a:gd name="connsiteY3" fmla="*/ 1820801 h 2384926"/>
                <a:gd name="connsiteX4" fmla="*/ 120868 w 2425034"/>
                <a:gd name="connsiteY4" fmla="*/ 1206315 h 2384926"/>
                <a:gd name="connsiteX5" fmla="*/ 2325416 w 2425034"/>
                <a:gd name="connsiteY5" fmla="*/ 1206315 h 2384926"/>
                <a:gd name="connsiteX6" fmla="*/ 2325416 w 2425034"/>
                <a:gd name="connsiteY6" fmla="*/ 1212974 h 2384926"/>
                <a:gd name="connsiteX7" fmla="*/ 2327059 w 2425034"/>
                <a:gd name="connsiteY7" fmla="*/ 1212974 h 2384926"/>
                <a:gd name="connsiteX8" fmla="*/ 2327059 w 2425034"/>
                <a:gd name="connsiteY8" fmla="*/ 2009089 h 2384926"/>
                <a:gd name="connsiteX9" fmla="*/ 2326257 w 2425034"/>
                <a:gd name="connsiteY9" fmla="*/ 2009089 h 2384926"/>
                <a:gd name="connsiteX10" fmla="*/ 2321117 w 2425034"/>
                <a:gd name="connsiteY10" fmla="*/ 2099646 h 2384926"/>
                <a:gd name="connsiteX11" fmla="*/ 2053758 w 2425034"/>
                <a:gd name="connsiteY11" fmla="*/ 2379579 h 2384926"/>
                <a:gd name="connsiteX12" fmla="*/ 1577842 w 2425034"/>
                <a:gd name="connsiteY12" fmla="*/ 2384926 h 2384926"/>
                <a:gd name="connsiteX13" fmla="*/ 1524872 w 2425034"/>
                <a:gd name="connsiteY13" fmla="*/ 2164897 h 2384926"/>
                <a:gd name="connsiteX14" fmla="*/ 647316 w 2425034"/>
                <a:gd name="connsiteY14" fmla="*/ 2164897 h 2384926"/>
                <a:gd name="connsiteX15" fmla="*/ 647316 w 2425034"/>
                <a:gd name="connsiteY15" fmla="*/ 2111952 h 2384926"/>
                <a:gd name="connsiteX16" fmla="*/ 647316 w 2425034"/>
                <a:gd name="connsiteY16" fmla="*/ 1934497 h 2384926"/>
                <a:gd name="connsiteX17" fmla="*/ 647316 w 2425034"/>
                <a:gd name="connsiteY17" fmla="*/ 1820801 h 2384926"/>
                <a:gd name="connsiteX18" fmla="*/ 647316 w 2425034"/>
                <a:gd name="connsiteY18" fmla="*/ 1669136 h 2384926"/>
                <a:gd name="connsiteX19" fmla="*/ 647316 w 2425034"/>
                <a:gd name="connsiteY19" fmla="*/ 1590401 h 2384926"/>
                <a:gd name="connsiteX20" fmla="*/ 1777716 w 2425034"/>
                <a:gd name="connsiteY20" fmla="*/ 1590401 h 2384926"/>
                <a:gd name="connsiteX21" fmla="*/ 1777716 w 2425034"/>
                <a:gd name="connsiteY21" fmla="*/ 1663372 h 2384926"/>
                <a:gd name="connsiteX22" fmla="*/ 1777716 w 2425034"/>
                <a:gd name="connsiteY22" fmla="*/ 1820801 h 2384926"/>
                <a:gd name="connsiteX23" fmla="*/ 1777716 w 2425034"/>
                <a:gd name="connsiteY23" fmla="*/ 1934497 h 2384926"/>
                <a:gd name="connsiteX24" fmla="*/ 1777716 w 2425034"/>
                <a:gd name="connsiteY24" fmla="*/ 2084915 h 2384926"/>
                <a:gd name="connsiteX25" fmla="*/ 1781042 w 2425034"/>
                <a:gd name="connsiteY25" fmla="*/ 2084805 h 2384926"/>
                <a:gd name="connsiteX26" fmla="*/ 1922413 w 2425034"/>
                <a:gd name="connsiteY26" fmla="*/ 2040094 h 2384926"/>
                <a:gd name="connsiteX27" fmla="*/ 1939371 w 2425034"/>
                <a:gd name="connsiteY27" fmla="*/ 2009089 h 2384926"/>
                <a:gd name="connsiteX28" fmla="*/ 1938259 w 2425034"/>
                <a:gd name="connsiteY28" fmla="*/ 2009089 h 2384926"/>
                <a:gd name="connsiteX29" fmla="*/ 1938259 w 2425034"/>
                <a:gd name="connsiteY29" fmla="*/ 1505115 h 2384926"/>
                <a:gd name="connsiteX30" fmla="*/ 508382 w 2425034"/>
                <a:gd name="connsiteY30" fmla="*/ 1505115 h 2384926"/>
                <a:gd name="connsiteX31" fmla="*/ 508382 w 2425034"/>
                <a:gd name="connsiteY31" fmla="*/ 2375891 h 2384926"/>
                <a:gd name="connsiteX32" fmla="*/ 94382 w 2425034"/>
                <a:gd name="connsiteY32" fmla="*/ 2375891 h 2384926"/>
                <a:gd name="connsiteX33" fmla="*/ 94382 w 2425034"/>
                <a:gd name="connsiteY33" fmla="*/ 1209289 h 2384926"/>
                <a:gd name="connsiteX34" fmla="*/ 120868 w 2425034"/>
                <a:gd name="connsiteY34" fmla="*/ 1209289 h 2384926"/>
                <a:gd name="connsiteX35" fmla="*/ 737010 w 2425034"/>
                <a:gd name="connsiteY35" fmla="*/ 804711 h 2384926"/>
                <a:gd name="connsiteX36" fmla="*/ 737010 w 2425034"/>
                <a:gd name="connsiteY36" fmla="*/ 889879 h 2384926"/>
                <a:gd name="connsiteX37" fmla="*/ 1688043 w 2425034"/>
                <a:gd name="connsiteY37" fmla="*/ 889879 h 2384926"/>
                <a:gd name="connsiteX38" fmla="*/ 1688043 w 2425034"/>
                <a:gd name="connsiteY38" fmla="*/ 804711 h 2384926"/>
                <a:gd name="connsiteX39" fmla="*/ 323010 w 2425034"/>
                <a:gd name="connsiteY39" fmla="*/ 564323 h 2384926"/>
                <a:gd name="connsiteX40" fmla="*/ 737010 w 2425034"/>
                <a:gd name="connsiteY40" fmla="*/ 564323 h 2384926"/>
                <a:gd name="connsiteX41" fmla="*/ 737010 w 2425034"/>
                <a:gd name="connsiteY41" fmla="*/ 574311 h 2384926"/>
                <a:gd name="connsiteX42" fmla="*/ 1688043 w 2425034"/>
                <a:gd name="connsiteY42" fmla="*/ 574311 h 2384926"/>
                <a:gd name="connsiteX43" fmla="*/ 1688043 w 2425034"/>
                <a:gd name="connsiteY43" fmla="*/ 570034 h 2384926"/>
                <a:gd name="connsiteX44" fmla="*/ 2102043 w 2425034"/>
                <a:gd name="connsiteY44" fmla="*/ 570034 h 2384926"/>
                <a:gd name="connsiteX45" fmla="*/ 2102043 w 2425034"/>
                <a:gd name="connsiteY45" fmla="*/ 1120278 h 2384926"/>
                <a:gd name="connsiteX46" fmla="*/ 2087010 w 2425034"/>
                <a:gd name="connsiteY46" fmla="*/ 1120278 h 2384926"/>
                <a:gd name="connsiteX47" fmla="*/ 2087010 w 2425034"/>
                <a:gd name="connsiteY47" fmla="*/ 1120279 h 2384926"/>
                <a:gd name="connsiteX48" fmla="*/ 323010 w 2425034"/>
                <a:gd name="connsiteY48" fmla="*/ 1120279 h 2384926"/>
                <a:gd name="connsiteX49" fmla="*/ 323010 w 2425034"/>
                <a:gd name="connsiteY49" fmla="*/ 1120278 h 2384926"/>
                <a:gd name="connsiteX50" fmla="*/ 323010 w 2425034"/>
                <a:gd name="connsiteY50" fmla="*/ 889879 h 2384926"/>
                <a:gd name="connsiteX51" fmla="*/ 323010 w 2425034"/>
                <a:gd name="connsiteY51" fmla="*/ 804711 h 2384926"/>
                <a:gd name="connsiteX52" fmla="*/ 323010 w 2425034"/>
                <a:gd name="connsiteY52" fmla="*/ 574311 h 2384926"/>
                <a:gd name="connsiteX53" fmla="*/ 1406726 w 2425034"/>
                <a:gd name="connsiteY53" fmla="*/ 0 h 2384926"/>
                <a:gd name="connsiteX54" fmla="*/ 1465455 w 2425034"/>
                <a:gd name="connsiteY54" fmla="*/ 189739 h 2384926"/>
                <a:gd name="connsiteX55" fmla="*/ 2425034 w 2425034"/>
                <a:gd name="connsiteY55" fmla="*/ 189739 h 2384926"/>
                <a:gd name="connsiteX56" fmla="*/ 2425034 w 2425034"/>
                <a:gd name="connsiteY56" fmla="*/ 488539 h 2384926"/>
                <a:gd name="connsiteX57" fmla="*/ 0 w 2425034"/>
                <a:gd name="connsiteY57" fmla="*/ 488539 h 2384926"/>
                <a:gd name="connsiteX58" fmla="*/ 0 w 2425034"/>
                <a:gd name="connsiteY58" fmla="*/ 189739 h 2384926"/>
                <a:gd name="connsiteX59" fmla="*/ 993504 w 2425034"/>
                <a:gd name="connsiteY59" fmla="*/ 189739 h 2384926"/>
                <a:gd name="connsiteX60" fmla="*/ 930811 w 2425034"/>
                <a:gd name="connsiteY60" fmla="*/ 5347 h 2384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2425034" h="2384926">
                  <a:moveTo>
                    <a:pt x="1061316" y="1820801"/>
                  </a:moveTo>
                  <a:lnTo>
                    <a:pt x="1061316" y="1934497"/>
                  </a:lnTo>
                  <a:lnTo>
                    <a:pt x="1412696" y="1934497"/>
                  </a:lnTo>
                  <a:lnTo>
                    <a:pt x="1412696" y="1820801"/>
                  </a:lnTo>
                  <a:close/>
                  <a:moveTo>
                    <a:pt x="120868" y="1206315"/>
                  </a:moveTo>
                  <a:lnTo>
                    <a:pt x="2325416" y="1206315"/>
                  </a:lnTo>
                  <a:lnTo>
                    <a:pt x="2325416" y="1212974"/>
                  </a:lnTo>
                  <a:lnTo>
                    <a:pt x="2327059" y="1212974"/>
                  </a:lnTo>
                  <a:lnTo>
                    <a:pt x="2327059" y="2009089"/>
                  </a:lnTo>
                  <a:lnTo>
                    <a:pt x="2326257" y="2009089"/>
                  </a:lnTo>
                  <a:lnTo>
                    <a:pt x="2321117" y="2099646"/>
                  </a:lnTo>
                  <a:cubicBezTo>
                    <a:pt x="2304667" y="2292239"/>
                    <a:pt x="2254952" y="2303156"/>
                    <a:pt x="2053758" y="2379579"/>
                  </a:cubicBezTo>
                  <a:lnTo>
                    <a:pt x="1577842" y="2384926"/>
                  </a:lnTo>
                  <a:lnTo>
                    <a:pt x="1524872" y="2164897"/>
                  </a:lnTo>
                  <a:lnTo>
                    <a:pt x="647316" y="2164897"/>
                  </a:lnTo>
                  <a:lnTo>
                    <a:pt x="647316" y="2111952"/>
                  </a:lnTo>
                  <a:lnTo>
                    <a:pt x="647316" y="1934497"/>
                  </a:lnTo>
                  <a:lnTo>
                    <a:pt x="647316" y="1820801"/>
                  </a:lnTo>
                  <a:lnTo>
                    <a:pt x="647316" y="1669136"/>
                  </a:lnTo>
                  <a:lnTo>
                    <a:pt x="647316" y="1590401"/>
                  </a:lnTo>
                  <a:lnTo>
                    <a:pt x="1777716" y="1590401"/>
                  </a:lnTo>
                  <a:lnTo>
                    <a:pt x="1777716" y="1663372"/>
                  </a:lnTo>
                  <a:lnTo>
                    <a:pt x="1777716" y="1820801"/>
                  </a:lnTo>
                  <a:lnTo>
                    <a:pt x="1777716" y="1934497"/>
                  </a:lnTo>
                  <a:lnTo>
                    <a:pt x="1777716" y="2084915"/>
                  </a:lnTo>
                  <a:lnTo>
                    <a:pt x="1781042" y="2084805"/>
                  </a:lnTo>
                  <a:cubicBezTo>
                    <a:pt x="1843205" y="2079959"/>
                    <a:pt x="1894840" y="2068722"/>
                    <a:pt x="1922413" y="2040094"/>
                  </a:cubicBezTo>
                  <a:lnTo>
                    <a:pt x="1939371" y="2009089"/>
                  </a:lnTo>
                  <a:lnTo>
                    <a:pt x="1938259" y="2009089"/>
                  </a:lnTo>
                  <a:lnTo>
                    <a:pt x="1938259" y="1505115"/>
                  </a:lnTo>
                  <a:lnTo>
                    <a:pt x="508382" y="1505115"/>
                  </a:lnTo>
                  <a:lnTo>
                    <a:pt x="508382" y="2375891"/>
                  </a:lnTo>
                  <a:lnTo>
                    <a:pt x="94382" y="2375891"/>
                  </a:lnTo>
                  <a:lnTo>
                    <a:pt x="94382" y="1209289"/>
                  </a:lnTo>
                  <a:lnTo>
                    <a:pt x="120868" y="1209289"/>
                  </a:lnTo>
                  <a:close/>
                  <a:moveTo>
                    <a:pt x="737010" y="804711"/>
                  </a:moveTo>
                  <a:lnTo>
                    <a:pt x="737010" y="889879"/>
                  </a:lnTo>
                  <a:lnTo>
                    <a:pt x="1688043" y="889879"/>
                  </a:lnTo>
                  <a:lnTo>
                    <a:pt x="1688043" y="804711"/>
                  </a:lnTo>
                  <a:close/>
                  <a:moveTo>
                    <a:pt x="323010" y="564323"/>
                  </a:moveTo>
                  <a:lnTo>
                    <a:pt x="737010" y="564323"/>
                  </a:lnTo>
                  <a:lnTo>
                    <a:pt x="737010" y="574311"/>
                  </a:lnTo>
                  <a:lnTo>
                    <a:pt x="1688043" y="574311"/>
                  </a:lnTo>
                  <a:lnTo>
                    <a:pt x="1688043" y="570034"/>
                  </a:lnTo>
                  <a:lnTo>
                    <a:pt x="2102043" y="570034"/>
                  </a:lnTo>
                  <a:lnTo>
                    <a:pt x="2102043" y="1120278"/>
                  </a:lnTo>
                  <a:lnTo>
                    <a:pt x="2087010" y="1120278"/>
                  </a:lnTo>
                  <a:lnTo>
                    <a:pt x="2087010" y="1120279"/>
                  </a:lnTo>
                  <a:lnTo>
                    <a:pt x="323010" y="1120279"/>
                  </a:lnTo>
                  <a:lnTo>
                    <a:pt x="323010" y="1120278"/>
                  </a:lnTo>
                  <a:lnTo>
                    <a:pt x="323010" y="889879"/>
                  </a:lnTo>
                  <a:lnTo>
                    <a:pt x="323010" y="804711"/>
                  </a:lnTo>
                  <a:lnTo>
                    <a:pt x="323010" y="574311"/>
                  </a:lnTo>
                  <a:close/>
                  <a:moveTo>
                    <a:pt x="1406726" y="0"/>
                  </a:moveTo>
                  <a:lnTo>
                    <a:pt x="1465455" y="189739"/>
                  </a:lnTo>
                  <a:lnTo>
                    <a:pt x="2425034" y="189739"/>
                  </a:lnTo>
                  <a:lnTo>
                    <a:pt x="2425034" y="488539"/>
                  </a:lnTo>
                  <a:lnTo>
                    <a:pt x="0" y="488539"/>
                  </a:lnTo>
                  <a:lnTo>
                    <a:pt x="0" y="189739"/>
                  </a:lnTo>
                  <a:lnTo>
                    <a:pt x="993504" y="189739"/>
                  </a:lnTo>
                  <a:lnTo>
                    <a:pt x="930811" y="5347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srgbClr val="DA251C"/>
                </a:solidFill>
              </a:endParaRPr>
            </a:p>
          </p:txBody>
        </p:sp>
        <p:sp>
          <p:nvSpPr>
            <p:cNvPr id="21" name="任意多边形 13"/>
            <p:cNvSpPr/>
            <p:nvPr/>
          </p:nvSpPr>
          <p:spPr>
            <a:xfrm>
              <a:off x="5244267" y="1776506"/>
              <a:ext cx="2410925" cy="2352841"/>
            </a:xfrm>
            <a:custGeom>
              <a:avLst/>
              <a:gdLst>
                <a:gd name="connsiteX0" fmla="*/ 1204126 w 2410925"/>
                <a:gd name="connsiteY0" fmla="*/ 506623 h 2352841"/>
                <a:gd name="connsiteX1" fmla="*/ 1204126 w 2410925"/>
                <a:gd name="connsiteY1" fmla="*/ 663935 h 2352841"/>
                <a:gd name="connsiteX2" fmla="*/ 1371279 w 2410925"/>
                <a:gd name="connsiteY2" fmla="*/ 663935 h 2352841"/>
                <a:gd name="connsiteX3" fmla="*/ 1395381 w 2410925"/>
                <a:gd name="connsiteY3" fmla="*/ 648473 h 2352841"/>
                <a:gd name="connsiteX4" fmla="*/ 1590750 w 2410925"/>
                <a:gd name="connsiteY4" fmla="*/ 506623 h 2352841"/>
                <a:gd name="connsiteX5" fmla="*/ 815326 w 2410925"/>
                <a:gd name="connsiteY5" fmla="*/ 0 h 2352841"/>
                <a:gd name="connsiteX6" fmla="*/ 1204126 w 2410925"/>
                <a:gd name="connsiteY6" fmla="*/ 0 h 2352841"/>
                <a:gd name="connsiteX7" fmla="*/ 1204126 w 2410925"/>
                <a:gd name="connsiteY7" fmla="*/ 193423 h 2352841"/>
                <a:gd name="connsiteX8" fmla="*/ 1746067 w 2410925"/>
                <a:gd name="connsiteY8" fmla="*/ 193423 h 2352841"/>
                <a:gd name="connsiteX9" fmla="*/ 1746067 w 2410925"/>
                <a:gd name="connsiteY9" fmla="*/ 382790 h 2352841"/>
                <a:gd name="connsiteX10" fmla="*/ 1867558 w 2410925"/>
                <a:gd name="connsiteY10" fmla="*/ 281719 h 2352841"/>
                <a:gd name="connsiteX11" fmla="*/ 2069431 w 2410925"/>
                <a:gd name="connsiteY11" fmla="*/ 85558 h 2352841"/>
                <a:gd name="connsiteX12" fmla="*/ 2390273 w 2410925"/>
                <a:gd name="connsiteY12" fmla="*/ 315495 h 2352841"/>
                <a:gd name="connsiteX13" fmla="*/ 2108387 w 2410925"/>
                <a:gd name="connsiteY13" fmla="*/ 551406 h 2352841"/>
                <a:gd name="connsiteX14" fmla="*/ 1960645 w 2410925"/>
                <a:gd name="connsiteY14" fmla="*/ 663935 h 2352841"/>
                <a:gd name="connsiteX15" fmla="*/ 2410925 w 2410925"/>
                <a:gd name="connsiteY15" fmla="*/ 663935 h 2352841"/>
                <a:gd name="connsiteX16" fmla="*/ 2410925 w 2410925"/>
                <a:gd name="connsiteY16" fmla="*/ 977135 h 2352841"/>
                <a:gd name="connsiteX17" fmla="*/ 1520001 w 2410925"/>
                <a:gd name="connsiteY17" fmla="*/ 977135 h 2352841"/>
                <a:gd name="connsiteX18" fmla="*/ 1342759 w 2410925"/>
                <a:gd name="connsiteY18" fmla="*/ 1089236 h 2352841"/>
                <a:gd name="connsiteX19" fmla="*/ 2273209 w 2410925"/>
                <a:gd name="connsiteY19" fmla="*/ 1089236 h 2352841"/>
                <a:gd name="connsiteX20" fmla="*/ 2273209 w 2410925"/>
                <a:gd name="connsiteY20" fmla="*/ 1402436 h 2352841"/>
                <a:gd name="connsiteX21" fmla="*/ 897462 w 2410925"/>
                <a:gd name="connsiteY21" fmla="*/ 1402436 h 2352841"/>
                <a:gd name="connsiteX22" fmla="*/ 871670 w 2410925"/>
                <a:gd name="connsiteY22" fmla="*/ 1524612 h 2352841"/>
                <a:gd name="connsiteX23" fmla="*/ 2108899 w 2410925"/>
                <a:gd name="connsiteY23" fmla="*/ 1522298 h 2352841"/>
                <a:gd name="connsiteX24" fmla="*/ 2104554 w 2410925"/>
                <a:gd name="connsiteY24" fmla="*/ 1555327 h 2352841"/>
                <a:gd name="connsiteX25" fmla="*/ 2064084 w 2410925"/>
                <a:gd name="connsiteY25" fmla="*/ 2010610 h 2352841"/>
                <a:gd name="connsiteX26" fmla="*/ 1748589 w 2410925"/>
                <a:gd name="connsiteY26" fmla="*/ 2352841 h 2352841"/>
                <a:gd name="connsiteX27" fmla="*/ 925095 w 2410925"/>
                <a:gd name="connsiteY27" fmla="*/ 2342147 h 2352841"/>
                <a:gd name="connsiteX28" fmla="*/ 844884 w 2410925"/>
                <a:gd name="connsiteY28" fmla="*/ 2015957 h 2352841"/>
                <a:gd name="connsiteX29" fmla="*/ 1545389 w 2410925"/>
                <a:gd name="connsiteY29" fmla="*/ 2026652 h 2352841"/>
                <a:gd name="connsiteX30" fmla="*/ 1668379 w 2410925"/>
                <a:gd name="connsiteY30" fmla="*/ 1887620 h 2352841"/>
                <a:gd name="connsiteX31" fmla="*/ 1671698 w 2410925"/>
                <a:gd name="connsiteY31" fmla="*/ 1831201 h 2352841"/>
                <a:gd name="connsiteX32" fmla="*/ 556955 w 2410925"/>
                <a:gd name="connsiteY32" fmla="*/ 1831201 h 2352841"/>
                <a:gd name="connsiteX33" fmla="*/ 556955 w 2410925"/>
                <a:gd name="connsiteY33" fmla="*/ 1828800 h 2352841"/>
                <a:gd name="connsiteX34" fmla="*/ 433137 w 2410925"/>
                <a:gd name="connsiteY34" fmla="*/ 1828800 h 2352841"/>
                <a:gd name="connsiteX35" fmla="*/ 471764 w 2410925"/>
                <a:gd name="connsiteY35" fmla="*/ 1566130 h 2352841"/>
                <a:gd name="connsiteX36" fmla="*/ 406546 w 2410925"/>
                <a:gd name="connsiteY36" fmla="*/ 1598404 h 2352841"/>
                <a:gd name="connsiteX37" fmla="*/ 117642 w 2410925"/>
                <a:gd name="connsiteY37" fmla="*/ 1732548 h 2352841"/>
                <a:gd name="connsiteX38" fmla="*/ 0 w 2410925"/>
                <a:gd name="connsiteY38" fmla="*/ 1363579 h 2352841"/>
                <a:gd name="connsiteX39" fmla="*/ 575259 w 2410925"/>
                <a:gd name="connsiteY39" fmla="*/ 1117767 h 2352841"/>
                <a:gd name="connsiteX40" fmla="*/ 851379 w 2410925"/>
                <a:gd name="connsiteY40" fmla="*/ 977135 h 2352841"/>
                <a:gd name="connsiteX41" fmla="*/ 31445 w 2410925"/>
                <a:gd name="connsiteY41" fmla="*/ 977135 h 2352841"/>
                <a:gd name="connsiteX42" fmla="*/ 31445 w 2410925"/>
                <a:gd name="connsiteY42" fmla="*/ 663935 h 2352841"/>
                <a:gd name="connsiteX43" fmla="*/ 815326 w 2410925"/>
                <a:gd name="connsiteY43" fmla="*/ 663935 h 2352841"/>
                <a:gd name="connsiteX44" fmla="*/ 815326 w 2410925"/>
                <a:gd name="connsiteY44" fmla="*/ 506623 h 2352841"/>
                <a:gd name="connsiteX45" fmla="*/ 216067 w 2410925"/>
                <a:gd name="connsiteY45" fmla="*/ 506623 h 2352841"/>
                <a:gd name="connsiteX46" fmla="*/ 216067 w 2410925"/>
                <a:gd name="connsiteY46" fmla="*/ 193423 h 2352841"/>
                <a:gd name="connsiteX47" fmla="*/ 815326 w 2410925"/>
                <a:gd name="connsiteY47" fmla="*/ 193423 h 2352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2410925" h="2352841">
                  <a:moveTo>
                    <a:pt x="1204126" y="506623"/>
                  </a:moveTo>
                  <a:lnTo>
                    <a:pt x="1204126" y="663935"/>
                  </a:lnTo>
                  <a:lnTo>
                    <a:pt x="1371279" y="663935"/>
                  </a:lnTo>
                  <a:lnTo>
                    <a:pt x="1395381" y="648473"/>
                  </a:lnTo>
                  <a:lnTo>
                    <a:pt x="1590750" y="506623"/>
                  </a:lnTo>
                  <a:close/>
                  <a:moveTo>
                    <a:pt x="815326" y="0"/>
                  </a:moveTo>
                  <a:lnTo>
                    <a:pt x="1204126" y="0"/>
                  </a:lnTo>
                  <a:lnTo>
                    <a:pt x="1204126" y="193423"/>
                  </a:lnTo>
                  <a:lnTo>
                    <a:pt x="1746067" y="193423"/>
                  </a:lnTo>
                  <a:lnTo>
                    <a:pt x="1746067" y="382790"/>
                  </a:lnTo>
                  <a:lnTo>
                    <a:pt x="1867558" y="281719"/>
                  </a:lnTo>
                  <a:cubicBezTo>
                    <a:pt x="1939089" y="217627"/>
                    <a:pt x="2006600" y="152177"/>
                    <a:pt x="2069431" y="85558"/>
                  </a:cubicBezTo>
                  <a:lnTo>
                    <a:pt x="2390273" y="315495"/>
                  </a:lnTo>
                  <a:cubicBezTo>
                    <a:pt x="2296249" y="397934"/>
                    <a:pt x="2202308" y="476445"/>
                    <a:pt x="2108387" y="551406"/>
                  </a:cubicBezTo>
                  <a:lnTo>
                    <a:pt x="1960645" y="663935"/>
                  </a:lnTo>
                  <a:lnTo>
                    <a:pt x="2410925" y="663935"/>
                  </a:lnTo>
                  <a:lnTo>
                    <a:pt x="2410925" y="977135"/>
                  </a:lnTo>
                  <a:lnTo>
                    <a:pt x="1520001" y="977135"/>
                  </a:lnTo>
                  <a:lnTo>
                    <a:pt x="1342759" y="1089236"/>
                  </a:lnTo>
                  <a:lnTo>
                    <a:pt x="2273209" y="1089236"/>
                  </a:lnTo>
                  <a:lnTo>
                    <a:pt x="2273209" y="1402436"/>
                  </a:lnTo>
                  <a:lnTo>
                    <a:pt x="897462" y="1402436"/>
                  </a:lnTo>
                  <a:lnTo>
                    <a:pt x="871670" y="1524612"/>
                  </a:lnTo>
                  <a:lnTo>
                    <a:pt x="2108899" y="1522298"/>
                  </a:lnTo>
                  <a:lnTo>
                    <a:pt x="2104554" y="1555327"/>
                  </a:lnTo>
                  <a:lnTo>
                    <a:pt x="2064084" y="2010610"/>
                  </a:lnTo>
                  <a:cubicBezTo>
                    <a:pt x="2039129" y="2236982"/>
                    <a:pt x="1912575" y="2302932"/>
                    <a:pt x="1748589" y="2352841"/>
                  </a:cubicBezTo>
                  <a:lnTo>
                    <a:pt x="925095" y="2342147"/>
                  </a:lnTo>
                  <a:lnTo>
                    <a:pt x="844884" y="2015957"/>
                  </a:lnTo>
                  <a:lnTo>
                    <a:pt x="1545389" y="2026652"/>
                  </a:lnTo>
                  <a:cubicBezTo>
                    <a:pt x="1602428" y="2023087"/>
                    <a:pt x="1670161" y="2003479"/>
                    <a:pt x="1668379" y="1887620"/>
                  </a:cubicBezTo>
                  <a:lnTo>
                    <a:pt x="1671698" y="1831201"/>
                  </a:lnTo>
                  <a:lnTo>
                    <a:pt x="556955" y="1831201"/>
                  </a:lnTo>
                  <a:lnTo>
                    <a:pt x="556955" y="1828800"/>
                  </a:lnTo>
                  <a:lnTo>
                    <a:pt x="433137" y="1828800"/>
                  </a:lnTo>
                  <a:lnTo>
                    <a:pt x="471764" y="1566130"/>
                  </a:lnTo>
                  <a:lnTo>
                    <a:pt x="406546" y="1598404"/>
                  </a:lnTo>
                  <a:cubicBezTo>
                    <a:pt x="310621" y="1644289"/>
                    <a:pt x="214340" y="1688878"/>
                    <a:pt x="117642" y="1732548"/>
                  </a:cubicBezTo>
                  <a:lnTo>
                    <a:pt x="0" y="1363579"/>
                  </a:lnTo>
                  <a:cubicBezTo>
                    <a:pt x="191168" y="1291835"/>
                    <a:pt x="384676" y="1209397"/>
                    <a:pt x="575259" y="1117767"/>
                  </a:cubicBezTo>
                  <a:lnTo>
                    <a:pt x="851379" y="977135"/>
                  </a:lnTo>
                  <a:lnTo>
                    <a:pt x="31445" y="977135"/>
                  </a:lnTo>
                  <a:lnTo>
                    <a:pt x="31445" y="663935"/>
                  </a:lnTo>
                  <a:lnTo>
                    <a:pt x="815326" y="663935"/>
                  </a:lnTo>
                  <a:lnTo>
                    <a:pt x="815326" y="506623"/>
                  </a:lnTo>
                  <a:lnTo>
                    <a:pt x="216067" y="506623"/>
                  </a:lnTo>
                  <a:lnTo>
                    <a:pt x="216067" y="193423"/>
                  </a:lnTo>
                  <a:lnTo>
                    <a:pt x="815326" y="193423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DA251C"/>
                </a:solidFill>
              </a:endParaRPr>
            </a:p>
          </p:txBody>
        </p:sp>
        <p:sp>
          <p:nvSpPr>
            <p:cNvPr id="22" name="任意多边形 14"/>
            <p:cNvSpPr/>
            <p:nvPr/>
          </p:nvSpPr>
          <p:spPr>
            <a:xfrm>
              <a:off x="8042116" y="1805998"/>
              <a:ext cx="2223885" cy="2350086"/>
            </a:xfrm>
            <a:custGeom>
              <a:avLst/>
              <a:gdLst>
                <a:gd name="connsiteX0" fmla="*/ 458468 w 2223885"/>
                <a:gd name="connsiteY0" fmla="*/ 0 h 2350086"/>
                <a:gd name="connsiteX1" fmla="*/ 816972 w 2223885"/>
                <a:gd name="connsiteY1" fmla="*/ 0 h 2350086"/>
                <a:gd name="connsiteX2" fmla="*/ 816972 w 2223885"/>
                <a:gd name="connsiteY2" fmla="*/ 170221 h 2350086"/>
                <a:gd name="connsiteX3" fmla="*/ 1207330 w 2223885"/>
                <a:gd name="connsiteY3" fmla="*/ 170221 h 2350086"/>
                <a:gd name="connsiteX4" fmla="*/ 1207330 w 2223885"/>
                <a:gd name="connsiteY4" fmla="*/ 440221 h 2350086"/>
                <a:gd name="connsiteX5" fmla="*/ 816972 w 2223885"/>
                <a:gd name="connsiteY5" fmla="*/ 440221 h 2350086"/>
                <a:gd name="connsiteX6" fmla="*/ 816972 w 2223885"/>
                <a:gd name="connsiteY6" fmla="*/ 530637 h 2350086"/>
                <a:gd name="connsiteX7" fmla="*/ 1159204 w 2223885"/>
                <a:gd name="connsiteY7" fmla="*/ 530637 h 2350086"/>
                <a:gd name="connsiteX8" fmla="*/ 1159204 w 2223885"/>
                <a:gd name="connsiteY8" fmla="*/ 793437 h 2350086"/>
                <a:gd name="connsiteX9" fmla="*/ 816972 w 2223885"/>
                <a:gd name="connsiteY9" fmla="*/ 793437 h 2350086"/>
                <a:gd name="connsiteX10" fmla="*/ 816972 w 2223885"/>
                <a:gd name="connsiteY10" fmla="*/ 799364 h 2350086"/>
                <a:gd name="connsiteX11" fmla="*/ 815019 w 2223885"/>
                <a:gd name="connsiteY11" fmla="*/ 799364 h 2350086"/>
                <a:gd name="connsiteX12" fmla="*/ 808447 w 2223885"/>
                <a:gd name="connsiteY12" fmla="*/ 889397 h 2350086"/>
                <a:gd name="connsiteX13" fmla="*/ 1213200 w 2223885"/>
                <a:gd name="connsiteY13" fmla="*/ 889397 h 2350086"/>
                <a:gd name="connsiteX14" fmla="*/ 1213200 w 2223885"/>
                <a:gd name="connsiteY14" fmla="*/ 1159397 h 2350086"/>
                <a:gd name="connsiteX15" fmla="*/ 737905 w 2223885"/>
                <a:gd name="connsiteY15" fmla="*/ 1159397 h 2350086"/>
                <a:gd name="connsiteX16" fmla="*/ 688922 w 2223885"/>
                <a:gd name="connsiteY16" fmla="*/ 1257579 h 2350086"/>
                <a:gd name="connsiteX17" fmla="*/ 614424 w 2223885"/>
                <a:gd name="connsiteY17" fmla="*/ 1361170 h 2350086"/>
                <a:gd name="connsiteX18" fmla="*/ 557624 w 2223885"/>
                <a:gd name="connsiteY18" fmla="*/ 1417174 h 2350086"/>
                <a:gd name="connsiteX19" fmla="*/ 587614 w 2223885"/>
                <a:gd name="connsiteY19" fmla="*/ 1417174 h 2350086"/>
                <a:gd name="connsiteX20" fmla="*/ 587614 w 2223885"/>
                <a:gd name="connsiteY20" fmla="*/ 1421653 h 2350086"/>
                <a:gd name="connsiteX21" fmla="*/ 935896 w 2223885"/>
                <a:gd name="connsiteY21" fmla="*/ 1421653 h 2350086"/>
                <a:gd name="connsiteX22" fmla="*/ 935896 w 2223885"/>
                <a:gd name="connsiteY22" fmla="*/ 1282165 h 2350086"/>
                <a:gd name="connsiteX23" fmla="*/ 1286198 w 2223885"/>
                <a:gd name="connsiteY23" fmla="*/ 1282165 h 2350086"/>
                <a:gd name="connsiteX24" fmla="*/ 1286198 w 2223885"/>
                <a:gd name="connsiteY24" fmla="*/ 86126 h 2350086"/>
                <a:gd name="connsiteX25" fmla="*/ 1644615 w 2223885"/>
                <a:gd name="connsiteY25" fmla="*/ 86126 h 2350086"/>
                <a:gd name="connsiteX26" fmla="*/ 1644615 w 2223885"/>
                <a:gd name="connsiteY26" fmla="*/ 89699 h 2350086"/>
                <a:gd name="connsiteX27" fmla="*/ 2223885 w 2223885"/>
                <a:gd name="connsiteY27" fmla="*/ 89699 h 2350086"/>
                <a:gd name="connsiteX28" fmla="*/ 2223885 w 2223885"/>
                <a:gd name="connsiteY28" fmla="*/ 377699 h 2350086"/>
                <a:gd name="connsiteX29" fmla="*/ 2217389 w 2223885"/>
                <a:gd name="connsiteY29" fmla="*/ 377699 h 2350086"/>
                <a:gd name="connsiteX30" fmla="*/ 2217389 w 2223885"/>
                <a:gd name="connsiteY30" fmla="*/ 564511 h 2350086"/>
                <a:gd name="connsiteX31" fmla="*/ 2111035 w 2223885"/>
                <a:gd name="connsiteY31" fmla="*/ 644276 h 2350086"/>
                <a:gd name="connsiteX32" fmla="*/ 2217389 w 2223885"/>
                <a:gd name="connsiteY32" fmla="*/ 740961 h 2350086"/>
                <a:gd name="connsiteX33" fmla="*/ 2217389 w 2223885"/>
                <a:gd name="connsiteY33" fmla="*/ 1062894 h 2350086"/>
                <a:gd name="connsiteX34" fmla="*/ 2210711 w 2223885"/>
                <a:gd name="connsiteY34" fmla="*/ 1062894 h 2350086"/>
                <a:gd name="connsiteX35" fmla="*/ 2196010 w 2223885"/>
                <a:gd name="connsiteY35" fmla="*/ 1122910 h 2350086"/>
                <a:gd name="connsiteX36" fmla="*/ 2004089 w 2223885"/>
                <a:gd name="connsiteY36" fmla="*/ 1264571 h 2350086"/>
                <a:gd name="connsiteX37" fmla="*/ 1726025 w 2223885"/>
                <a:gd name="connsiteY37" fmla="*/ 1269919 h 2350086"/>
                <a:gd name="connsiteX38" fmla="*/ 1651162 w 2223885"/>
                <a:gd name="connsiteY38" fmla="*/ 975813 h 2350086"/>
                <a:gd name="connsiteX39" fmla="*/ 1790194 w 2223885"/>
                <a:gd name="connsiteY39" fmla="*/ 981161 h 2350086"/>
                <a:gd name="connsiteX40" fmla="*/ 1884468 w 2223885"/>
                <a:gd name="connsiteY40" fmla="*/ 921385 h 2350086"/>
                <a:gd name="connsiteX41" fmla="*/ 1893389 w 2223885"/>
                <a:gd name="connsiteY41" fmla="*/ 884415 h 2350086"/>
                <a:gd name="connsiteX42" fmla="*/ 1893389 w 2223885"/>
                <a:gd name="connsiteY42" fmla="*/ 377699 h 2350086"/>
                <a:gd name="connsiteX43" fmla="*/ 1644615 w 2223885"/>
                <a:gd name="connsiteY43" fmla="*/ 377699 h 2350086"/>
                <a:gd name="connsiteX44" fmla="*/ 1644615 w 2223885"/>
                <a:gd name="connsiteY44" fmla="*/ 1331726 h 2350086"/>
                <a:gd name="connsiteX45" fmla="*/ 1336951 w 2223885"/>
                <a:gd name="connsiteY45" fmla="*/ 1331726 h 2350086"/>
                <a:gd name="connsiteX46" fmla="*/ 1336951 w 2223885"/>
                <a:gd name="connsiteY46" fmla="*/ 1421653 h 2350086"/>
                <a:gd name="connsiteX47" fmla="*/ 2111035 w 2223885"/>
                <a:gd name="connsiteY47" fmla="*/ 1421653 h 2350086"/>
                <a:gd name="connsiteX48" fmla="*/ 2111035 w 2223885"/>
                <a:gd name="connsiteY48" fmla="*/ 1438558 h 2350086"/>
                <a:gd name="connsiteX49" fmla="*/ 2111035 w 2223885"/>
                <a:gd name="connsiteY49" fmla="*/ 1742713 h 2350086"/>
                <a:gd name="connsiteX50" fmla="*/ 2111035 w 2223885"/>
                <a:gd name="connsiteY50" fmla="*/ 1949034 h 2350086"/>
                <a:gd name="connsiteX51" fmla="*/ 2111036 w 2223885"/>
                <a:gd name="connsiteY51" fmla="*/ 1949034 h 2350086"/>
                <a:gd name="connsiteX52" fmla="*/ 2111035 w 2223885"/>
                <a:gd name="connsiteY52" fmla="*/ 1949043 h 2350086"/>
                <a:gd name="connsiteX53" fmla="*/ 2111035 w 2223885"/>
                <a:gd name="connsiteY53" fmla="*/ 1961679 h 2350086"/>
                <a:gd name="connsiteX54" fmla="*/ 2109667 w 2223885"/>
                <a:gd name="connsiteY54" fmla="*/ 1961679 h 2350086"/>
                <a:gd name="connsiteX55" fmla="*/ 2102460 w 2223885"/>
                <a:gd name="connsiteY55" fmla="*/ 2028258 h 2350086"/>
                <a:gd name="connsiteX56" fmla="*/ 1843668 w 2223885"/>
                <a:gd name="connsiteY56" fmla="*/ 2232445 h 2350086"/>
                <a:gd name="connsiteX57" fmla="*/ 1464004 w 2223885"/>
                <a:gd name="connsiteY57" fmla="*/ 2227098 h 2350086"/>
                <a:gd name="connsiteX58" fmla="*/ 1373099 w 2223885"/>
                <a:gd name="connsiteY58" fmla="*/ 1927645 h 2350086"/>
                <a:gd name="connsiteX59" fmla="*/ 1608383 w 2223885"/>
                <a:gd name="connsiteY59" fmla="*/ 1943687 h 2350086"/>
                <a:gd name="connsiteX60" fmla="*/ 1713693 w 2223885"/>
                <a:gd name="connsiteY60" fmla="*/ 1903956 h 2350086"/>
                <a:gd name="connsiteX61" fmla="*/ 1721895 w 2223885"/>
                <a:gd name="connsiteY61" fmla="*/ 1877033 h 2350086"/>
                <a:gd name="connsiteX62" fmla="*/ 1721895 w 2223885"/>
                <a:gd name="connsiteY62" fmla="*/ 1742713 h 2350086"/>
                <a:gd name="connsiteX63" fmla="*/ 1336951 w 2223885"/>
                <a:gd name="connsiteY63" fmla="*/ 1742713 h 2350086"/>
                <a:gd name="connsiteX64" fmla="*/ 1336951 w 2223885"/>
                <a:gd name="connsiteY64" fmla="*/ 2350086 h 2350086"/>
                <a:gd name="connsiteX65" fmla="*/ 935896 w 2223885"/>
                <a:gd name="connsiteY65" fmla="*/ 2350086 h 2350086"/>
                <a:gd name="connsiteX66" fmla="*/ 935896 w 2223885"/>
                <a:gd name="connsiteY66" fmla="*/ 1742713 h 2350086"/>
                <a:gd name="connsiteX67" fmla="*/ 587614 w 2223885"/>
                <a:gd name="connsiteY67" fmla="*/ 1742713 h 2350086"/>
                <a:gd name="connsiteX68" fmla="*/ 587614 w 2223885"/>
                <a:gd name="connsiteY68" fmla="*/ 2216538 h 2350086"/>
                <a:gd name="connsiteX69" fmla="*/ 186559 w 2223885"/>
                <a:gd name="connsiteY69" fmla="*/ 2216538 h 2350086"/>
                <a:gd name="connsiteX70" fmla="*/ 186559 w 2223885"/>
                <a:gd name="connsiteY70" fmla="*/ 1521822 h 2350086"/>
                <a:gd name="connsiteX71" fmla="*/ 41603 w 2223885"/>
                <a:gd name="connsiteY71" fmla="*/ 1376866 h 2350086"/>
                <a:gd name="connsiteX72" fmla="*/ 313556 w 2223885"/>
                <a:gd name="connsiteY72" fmla="*/ 1161269 h 2350086"/>
                <a:gd name="connsiteX73" fmla="*/ 314825 w 2223885"/>
                <a:gd name="connsiteY73" fmla="*/ 1159397 h 2350086"/>
                <a:gd name="connsiteX74" fmla="*/ 0 w 2223885"/>
                <a:gd name="connsiteY74" fmla="*/ 1159397 h 2350086"/>
                <a:gd name="connsiteX75" fmla="*/ 0 w 2223885"/>
                <a:gd name="connsiteY75" fmla="*/ 889397 h 2350086"/>
                <a:gd name="connsiteX76" fmla="*/ 437594 w 2223885"/>
                <a:gd name="connsiteY76" fmla="*/ 889397 h 2350086"/>
                <a:gd name="connsiteX77" fmla="*/ 446207 w 2223885"/>
                <a:gd name="connsiteY77" fmla="*/ 863519 h 2350086"/>
                <a:gd name="connsiteX78" fmla="*/ 447384 w 2223885"/>
                <a:gd name="connsiteY78" fmla="*/ 793437 h 2350086"/>
                <a:gd name="connsiteX79" fmla="*/ 100288 w 2223885"/>
                <a:gd name="connsiteY79" fmla="*/ 793437 h 2350086"/>
                <a:gd name="connsiteX80" fmla="*/ 100288 w 2223885"/>
                <a:gd name="connsiteY80" fmla="*/ 530637 h 2350086"/>
                <a:gd name="connsiteX81" fmla="*/ 458468 w 2223885"/>
                <a:gd name="connsiteY81" fmla="*/ 530637 h 2350086"/>
                <a:gd name="connsiteX82" fmla="*/ 458468 w 2223885"/>
                <a:gd name="connsiteY82" fmla="*/ 440221 h 2350086"/>
                <a:gd name="connsiteX83" fmla="*/ 53495 w 2223885"/>
                <a:gd name="connsiteY83" fmla="*/ 440221 h 2350086"/>
                <a:gd name="connsiteX84" fmla="*/ 53495 w 2223885"/>
                <a:gd name="connsiteY84" fmla="*/ 170221 h 2350086"/>
                <a:gd name="connsiteX85" fmla="*/ 458468 w 2223885"/>
                <a:gd name="connsiteY85" fmla="*/ 170221 h 2350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2223885" h="2350086">
                  <a:moveTo>
                    <a:pt x="458468" y="0"/>
                  </a:moveTo>
                  <a:lnTo>
                    <a:pt x="816972" y="0"/>
                  </a:lnTo>
                  <a:lnTo>
                    <a:pt x="816972" y="170221"/>
                  </a:lnTo>
                  <a:lnTo>
                    <a:pt x="1207330" y="170221"/>
                  </a:lnTo>
                  <a:lnTo>
                    <a:pt x="1207330" y="440221"/>
                  </a:lnTo>
                  <a:lnTo>
                    <a:pt x="816972" y="440221"/>
                  </a:lnTo>
                  <a:lnTo>
                    <a:pt x="816972" y="530637"/>
                  </a:lnTo>
                  <a:lnTo>
                    <a:pt x="1159204" y="530637"/>
                  </a:lnTo>
                  <a:lnTo>
                    <a:pt x="1159204" y="793437"/>
                  </a:lnTo>
                  <a:lnTo>
                    <a:pt x="816972" y="793437"/>
                  </a:lnTo>
                  <a:lnTo>
                    <a:pt x="816972" y="799364"/>
                  </a:lnTo>
                  <a:lnTo>
                    <a:pt x="815019" y="799364"/>
                  </a:lnTo>
                  <a:lnTo>
                    <a:pt x="808447" y="889397"/>
                  </a:lnTo>
                  <a:lnTo>
                    <a:pt x="1213200" y="889397"/>
                  </a:lnTo>
                  <a:lnTo>
                    <a:pt x="1213200" y="1159397"/>
                  </a:lnTo>
                  <a:lnTo>
                    <a:pt x="737905" y="1159397"/>
                  </a:lnTo>
                  <a:lnTo>
                    <a:pt x="688922" y="1257579"/>
                  </a:lnTo>
                  <a:cubicBezTo>
                    <a:pt x="667238" y="1293677"/>
                    <a:pt x="642485" y="1328305"/>
                    <a:pt x="614424" y="1361170"/>
                  </a:cubicBezTo>
                  <a:lnTo>
                    <a:pt x="557624" y="1417174"/>
                  </a:lnTo>
                  <a:lnTo>
                    <a:pt x="587614" y="1417174"/>
                  </a:lnTo>
                  <a:lnTo>
                    <a:pt x="587614" y="1421653"/>
                  </a:lnTo>
                  <a:lnTo>
                    <a:pt x="935896" y="1421653"/>
                  </a:lnTo>
                  <a:lnTo>
                    <a:pt x="935896" y="1282165"/>
                  </a:lnTo>
                  <a:lnTo>
                    <a:pt x="1286198" y="1282165"/>
                  </a:lnTo>
                  <a:lnTo>
                    <a:pt x="1286198" y="86126"/>
                  </a:lnTo>
                  <a:lnTo>
                    <a:pt x="1644615" y="86126"/>
                  </a:lnTo>
                  <a:lnTo>
                    <a:pt x="1644615" y="89699"/>
                  </a:lnTo>
                  <a:lnTo>
                    <a:pt x="2223885" y="89699"/>
                  </a:lnTo>
                  <a:lnTo>
                    <a:pt x="2223885" y="377699"/>
                  </a:lnTo>
                  <a:lnTo>
                    <a:pt x="2217389" y="377699"/>
                  </a:lnTo>
                  <a:lnTo>
                    <a:pt x="2217389" y="564511"/>
                  </a:lnTo>
                  <a:lnTo>
                    <a:pt x="2111035" y="644276"/>
                  </a:lnTo>
                  <a:lnTo>
                    <a:pt x="2217389" y="740961"/>
                  </a:lnTo>
                  <a:lnTo>
                    <a:pt x="2217389" y="1062894"/>
                  </a:lnTo>
                  <a:lnTo>
                    <a:pt x="2210711" y="1062894"/>
                  </a:lnTo>
                  <a:lnTo>
                    <a:pt x="2196010" y="1122910"/>
                  </a:lnTo>
                  <a:cubicBezTo>
                    <a:pt x="2170881" y="1186204"/>
                    <a:pt x="2119632" y="1224048"/>
                    <a:pt x="2004089" y="1264571"/>
                  </a:cubicBezTo>
                  <a:lnTo>
                    <a:pt x="1726025" y="1269919"/>
                  </a:lnTo>
                  <a:lnTo>
                    <a:pt x="1651162" y="975813"/>
                  </a:lnTo>
                  <a:lnTo>
                    <a:pt x="1790194" y="981161"/>
                  </a:lnTo>
                  <a:cubicBezTo>
                    <a:pt x="1822288" y="976304"/>
                    <a:pt x="1863759" y="963411"/>
                    <a:pt x="1884468" y="921385"/>
                  </a:cubicBezTo>
                  <a:lnTo>
                    <a:pt x="1893389" y="884415"/>
                  </a:lnTo>
                  <a:lnTo>
                    <a:pt x="1893389" y="377699"/>
                  </a:lnTo>
                  <a:lnTo>
                    <a:pt x="1644615" y="377699"/>
                  </a:lnTo>
                  <a:lnTo>
                    <a:pt x="1644615" y="1331726"/>
                  </a:lnTo>
                  <a:lnTo>
                    <a:pt x="1336951" y="1331726"/>
                  </a:lnTo>
                  <a:lnTo>
                    <a:pt x="1336951" y="1421653"/>
                  </a:lnTo>
                  <a:lnTo>
                    <a:pt x="2111035" y="1421653"/>
                  </a:lnTo>
                  <a:lnTo>
                    <a:pt x="2111035" y="1438558"/>
                  </a:lnTo>
                  <a:lnTo>
                    <a:pt x="2111035" y="1742713"/>
                  </a:lnTo>
                  <a:lnTo>
                    <a:pt x="2111035" y="1949034"/>
                  </a:lnTo>
                  <a:lnTo>
                    <a:pt x="2111036" y="1949034"/>
                  </a:lnTo>
                  <a:lnTo>
                    <a:pt x="2111035" y="1949043"/>
                  </a:lnTo>
                  <a:lnTo>
                    <a:pt x="2111035" y="1961679"/>
                  </a:lnTo>
                  <a:lnTo>
                    <a:pt x="2109667" y="1961679"/>
                  </a:lnTo>
                  <a:lnTo>
                    <a:pt x="2102460" y="2028258"/>
                  </a:lnTo>
                  <a:cubicBezTo>
                    <a:pt x="2081829" y="2106367"/>
                    <a:pt x="2017667" y="2179453"/>
                    <a:pt x="1843668" y="2232445"/>
                  </a:cubicBezTo>
                  <a:lnTo>
                    <a:pt x="1464004" y="2227098"/>
                  </a:lnTo>
                  <a:lnTo>
                    <a:pt x="1373099" y="1927645"/>
                  </a:lnTo>
                  <a:lnTo>
                    <a:pt x="1608383" y="1943687"/>
                  </a:lnTo>
                  <a:cubicBezTo>
                    <a:pt x="1664583" y="1941494"/>
                    <a:pt x="1696672" y="1935283"/>
                    <a:pt x="1713693" y="1903956"/>
                  </a:cubicBezTo>
                  <a:lnTo>
                    <a:pt x="1721895" y="1877033"/>
                  </a:lnTo>
                  <a:lnTo>
                    <a:pt x="1721895" y="1742713"/>
                  </a:lnTo>
                  <a:lnTo>
                    <a:pt x="1336951" y="1742713"/>
                  </a:lnTo>
                  <a:lnTo>
                    <a:pt x="1336951" y="2350086"/>
                  </a:lnTo>
                  <a:lnTo>
                    <a:pt x="935896" y="2350086"/>
                  </a:lnTo>
                  <a:lnTo>
                    <a:pt x="935896" y="1742713"/>
                  </a:lnTo>
                  <a:lnTo>
                    <a:pt x="587614" y="1742713"/>
                  </a:lnTo>
                  <a:lnTo>
                    <a:pt x="587614" y="2216538"/>
                  </a:lnTo>
                  <a:lnTo>
                    <a:pt x="186559" y="2216538"/>
                  </a:lnTo>
                  <a:lnTo>
                    <a:pt x="186559" y="1521822"/>
                  </a:lnTo>
                  <a:lnTo>
                    <a:pt x="41603" y="1376866"/>
                  </a:lnTo>
                  <a:cubicBezTo>
                    <a:pt x="181665" y="1284165"/>
                    <a:pt x="259219" y="1229563"/>
                    <a:pt x="313556" y="1161269"/>
                  </a:cubicBezTo>
                  <a:lnTo>
                    <a:pt x="314825" y="1159397"/>
                  </a:lnTo>
                  <a:lnTo>
                    <a:pt x="0" y="1159397"/>
                  </a:lnTo>
                  <a:lnTo>
                    <a:pt x="0" y="889397"/>
                  </a:lnTo>
                  <a:lnTo>
                    <a:pt x="437594" y="889397"/>
                  </a:lnTo>
                  <a:lnTo>
                    <a:pt x="446207" y="863519"/>
                  </a:lnTo>
                  <a:lnTo>
                    <a:pt x="447384" y="793437"/>
                  </a:lnTo>
                  <a:lnTo>
                    <a:pt x="100288" y="793437"/>
                  </a:lnTo>
                  <a:lnTo>
                    <a:pt x="100288" y="530637"/>
                  </a:lnTo>
                  <a:lnTo>
                    <a:pt x="458468" y="530637"/>
                  </a:lnTo>
                  <a:lnTo>
                    <a:pt x="458468" y="440221"/>
                  </a:lnTo>
                  <a:lnTo>
                    <a:pt x="53495" y="440221"/>
                  </a:lnTo>
                  <a:lnTo>
                    <a:pt x="53495" y="170221"/>
                  </a:lnTo>
                  <a:lnTo>
                    <a:pt x="458468" y="17022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DA251C"/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  <p:hf sldNum="0" hdr="0" ft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4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0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0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0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0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0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0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0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0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0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0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0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0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tags" Target="../tags/tag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0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10.xml"/><Relationship Id="rId1" Type="http://schemas.openxmlformats.org/officeDocument/2006/relationships/tags" Target="../tags/tag5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6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0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0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0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0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0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0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0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tags" Target="../tags/tag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0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6.xml"/><Relationship Id="rId2" Type="http://schemas.openxmlformats.org/officeDocument/2006/relationships/slideLayout" Target="../slideLayouts/slideLayout10.xml"/><Relationship Id="rId1" Type="http://schemas.openxmlformats.org/officeDocument/2006/relationships/tags" Target="../tags/tag6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7.xml"/><Relationship Id="rId2" Type="http://schemas.openxmlformats.org/officeDocument/2006/relationships/slideLayout" Target="../slideLayouts/slideLayout10.xml"/><Relationship Id="rId1" Type="http://schemas.openxmlformats.org/officeDocument/2006/relationships/tags" Target="../tags/tag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0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0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0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0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0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3.xml"/><Relationship Id="rId2" Type="http://schemas.openxmlformats.org/officeDocument/2006/relationships/slideLayout" Target="../slideLayouts/slideLayout10.xml"/><Relationship Id="rId1" Type="http://schemas.openxmlformats.org/officeDocument/2006/relationships/tags" Target="../tags/tag8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tags" Target="../tags/tag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0.xml"/><Relationship Id="rId1" Type="http://schemas.openxmlformats.org/officeDocument/2006/relationships/tags" Target="../tags/tag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0.xml"/><Relationship Id="rId1" Type="http://schemas.openxmlformats.org/officeDocument/2006/relationships/tags" Target="../tags/tag10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0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tags" Target="../tags/tag1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0.xml"/><Relationship Id="rId1" Type="http://schemas.openxmlformats.org/officeDocument/2006/relationships/tags" Target="../tags/tag1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0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8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0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0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0.xml"/><Relationship Id="rId1" Type="http://schemas.openxmlformats.org/officeDocument/2006/relationships/tags" Target="../tags/tag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460375" y="151765"/>
            <a:ext cx="11271250" cy="65544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ts val="4200"/>
              </a:lnSpc>
            </a:pPr>
            <a:r>
              <a:rPr sz="24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2.由a-构成的某些表示状态的形容词作定语时。常见的这类形容词有alive, asleep, awake等。</a:t>
            </a:r>
          </a:p>
          <a:p>
            <a:pPr indent="0" fontAlgn="auto">
              <a:lnSpc>
                <a:spcPts val="4200"/>
              </a:lnSpc>
            </a:pPr>
            <a:r>
              <a:rPr sz="24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sz="24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►</a:t>
            </a:r>
            <a:r>
              <a:rPr sz="24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He is the only man alive in the village after the earthquake.地震后他是那个村子里唯一活着的人。</a:t>
            </a:r>
          </a:p>
          <a:p>
            <a:pPr indent="0" fontAlgn="auto">
              <a:lnSpc>
                <a:spcPts val="4200"/>
              </a:lnSpc>
            </a:pPr>
            <a:r>
              <a:rPr sz="24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3.形容词短语作定语时一般后置。</a:t>
            </a:r>
          </a:p>
          <a:p>
            <a:pPr indent="0" fontAlgn="auto">
              <a:lnSpc>
                <a:spcPts val="4200"/>
              </a:lnSpc>
            </a:pPr>
            <a:r>
              <a:rPr sz="24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sz="24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►</a:t>
            </a:r>
            <a:r>
              <a:rPr sz="24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It is a problem difficult to solve.这是一个难解决的问题。</a:t>
            </a:r>
          </a:p>
          <a:p>
            <a:pPr indent="0" fontAlgn="auto">
              <a:lnSpc>
                <a:spcPts val="4200"/>
              </a:lnSpc>
            </a:pPr>
            <a:r>
              <a:rPr sz="24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sz="24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►</a:t>
            </a:r>
            <a:r>
              <a:rPr sz="24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He is a boy good at sports.他是一个擅长体育运动的男孩。</a:t>
            </a:r>
          </a:p>
          <a:p>
            <a:pPr indent="0" fontAlgn="auto">
              <a:lnSpc>
                <a:spcPts val="4200"/>
              </a:lnSpc>
            </a:pPr>
            <a:r>
              <a:rPr sz="24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4.由and/or连接的两个或几个形容词作定语时。</a:t>
            </a:r>
          </a:p>
          <a:p>
            <a:pPr indent="0" fontAlgn="auto">
              <a:lnSpc>
                <a:spcPts val="4200"/>
              </a:lnSpc>
            </a:pPr>
            <a:r>
              <a:rPr sz="24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sz="24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►</a:t>
            </a:r>
            <a:r>
              <a:rPr sz="24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She has many pencils, blue and red.她有许多铅笔,有蓝的和红的。</a:t>
            </a:r>
          </a:p>
          <a:p>
            <a:pPr indent="0" fontAlgn="auto">
              <a:lnSpc>
                <a:spcPts val="4200"/>
              </a:lnSpc>
            </a:pPr>
            <a:r>
              <a:rPr sz="24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5."基数词+名词(时间、度量)+形容词"结构作定语,说明所修饰名词的年龄、长度、深度、宽度等情况时。</a:t>
            </a:r>
            <a:endParaRPr sz="240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fontAlgn="auto">
              <a:lnSpc>
                <a:spcPts val="4200"/>
              </a:lnSpc>
            </a:pPr>
            <a:r>
              <a:rPr sz="24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zh-CN" sz="24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►</a:t>
            </a:r>
            <a:r>
              <a:rPr sz="24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It is a bridge eight metres wide.那是一座8米宽的桥梁。</a:t>
            </a:r>
            <a:endParaRPr sz="240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286385" y="151765"/>
            <a:ext cx="11619230" cy="65544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sz="2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拓展延伸</a:t>
            </a:r>
            <a:r>
              <a:rPr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　　 多个形容词修饰一个名词时如何排序</a:t>
            </a:r>
          </a:p>
          <a:p>
            <a:pPr indent="0" algn="just" fontAlgn="auto">
              <a:lnSpc>
                <a:spcPct val="150000"/>
              </a:lnSpc>
            </a:pPr>
            <a:r>
              <a:rPr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限定词(冠词、形容词性物主代词、指示代词)+数词(基数词、序数词)+描绘性形容词(beautiful等)+大小、长短、高低等形容词(large,long,high等)+新旧(old等)+颜色(red等)+国籍、出处(Chinese等)+材料(wooden等)+用途(writing等)+被修饰的名词(desk等)。</a:t>
            </a:r>
          </a:p>
          <a:p>
            <a:pPr indent="0" algn="just" fontAlgn="auto">
              <a:lnSpc>
                <a:spcPct val="150000"/>
              </a:lnSpc>
            </a:pPr>
            <a:r>
              <a:rPr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巧记排序口诀:限定描绘大长高,形状年龄和新老,颜色国籍出材料,作用类别往后靠。</a:t>
            </a:r>
          </a:p>
          <a:p>
            <a:pPr indent="0" fontAlgn="auto">
              <a:lnSpc>
                <a:spcPct val="150000"/>
              </a:lnSpc>
            </a:pPr>
            <a:r>
              <a:rPr sz="2800" spc="-100">
                <a:solidFill>
                  <a:srgbClr val="000000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一张红色的法国木制小圆书桌→a small round red French wooden desk</a:t>
            </a:r>
          </a:p>
          <a:p>
            <a:pPr indent="0" fontAlgn="auto">
              <a:lnSpc>
                <a:spcPct val="150000"/>
              </a:lnSpc>
            </a:pPr>
            <a:r>
              <a:rPr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一个年轻貌美的中国姑娘→a beautiful young Chinese girl</a:t>
            </a:r>
          </a:p>
          <a:p>
            <a:pPr indent="0" fontAlgn="auto">
              <a:lnSpc>
                <a:spcPct val="150000"/>
              </a:lnSpc>
            </a:pPr>
            <a:r>
              <a:rPr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一条昂贵的紫色棉裙→an expensive purple cotton dress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286385" y="238760"/>
            <a:ext cx="11619230" cy="64008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ts val="4400"/>
              </a:lnSpc>
            </a:pPr>
            <a:r>
              <a:rPr lang="zh-CN" sz="2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深化</a:t>
            </a:r>
            <a:r>
              <a:rPr sz="2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拓展</a:t>
            </a:r>
            <a:r>
              <a:rPr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　　 作前置定语和后置定语时意义不同的形容词</a:t>
            </a:r>
          </a:p>
          <a:p>
            <a:pPr indent="0" fontAlgn="auto">
              <a:lnSpc>
                <a:spcPts val="4400"/>
              </a:lnSpc>
            </a:pPr>
            <a:r>
              <a:rPr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　　英语中有些形容词既可以作前置定语,又可以作后置定语,但意义不同。这类词有present, concerned, involved等。</a:t>
            </a:r>
          </a:p>
          <a:p>
            <a:pPr indent="0" fontAlgn="auto">
              <a:lnSpc>
                <a:spcPts val="4000"/>
              </a:lnSpc>
            </a:pPr>
            <a:r>
              <a:rPr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◆present目前的,现在的;在场的,出席的</a:t>
            </a:r>
          </a:p>
          <a:p>
            <a:pPr indent="0" fontAlgn="auto">
              <a:lnSpc>
                <a:spcPts val="4000"/>
              </a:lnSpc>
            </a:pPr>
            <a:endParaRPr sz="280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fontAlgn="auto">
              <a:lnSpc>
                <a:spcPts val="4000"/>
              </a:lnSpc>
            </a:pPr>
            <a:endParaRPr sz="280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fontAlgn="auto">
              <a:lnSpc>
                <a:spcPts val="4000"/>
              </a:lnSpc>
            </a:pPr>
            <a:r>
              <a:rPr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◆concerned担心的,忧虑的;有关的,有牵连的</a:t>
            </a:r>
          </a:p>
          <a:p>
            <a:pPr indent="0" fontAlgn="auto">
              <a:lnSpc>
                <a:spcPts val="4000"/>
              </a:lnSpc>
            </a:pPr>
            <a:endParaRPr sz="280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fontAlgn="auto">
              <a:lnSpc>
                <a:spcPts val="4000"/>
              </a:lnSpc>
            </a:pPr>
            <a:endParaRPr sz="280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fontAlgn="auto">
              <a:lnSpc>
                <a:spcPts val="4000"/>
              </a:lnSpc>
            </a:pPr>
            <a:r>
              <a:rPr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◆involved 复杂难懂的;有关联的</a:t>
            </a:r>
          </a:p>
          <a:p>
            <a:pPr indent="0" fontAlgn="auto">
              <a:lnSpc>
                <a:spcPts val="4000"/>
              </a:lnSpc>
            </a:pPr>
            <a:endParaRPr sz="280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fontAlgn="auto">
              <a:lnSpc>
                <a:spcPts val="4000"/>
              </a:lnSpc>
            </a:pPr>
            <a:endParaRPr sz="280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735" y="2559685"/>
            <a:ext cx="4856480" cy="91948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9735" y="4067810"/>
            <a:ext cx="6281420" cy="86804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9735" y="5537835"/>
            <a:ext cx="5898515" cy="95377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314325" y="151765"/>
            <a:ext cx="11563985" cy="65544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ts val="4200"/>
              </a:lnSpc>
            </a:pPr>
            <a:r>
              <a:rPr sz="2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知识4　形容词作表语</a:t>
            </a:r>
          </a:p>
          <a:p>
            <a:pPr indent="0" fontAlgn="auto">
              <a:lnSpc>
                <a:spcPts val="4200"/>
              </a:lnSpc>
            </a:pP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1.有些形容词通常作表语而不作前置定语。</a:t>
            </a:r>
          </a:p>
          <a:p>
            <a:pPr indent="0" fontAlgn="auto">
              <a:lnSpc>
                <a:spcPts val="4200"/>
              </a:lnSpc>
            </a:pP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常见的有:以"a-"开头的形容词(如afraid, alone, alive, alike, ashamed, awake)以及content, worth, ill, sure, well等。</a:t>
            </a:r>
          </a:p>
          <a:p>
            <a:pPr indent="0" fontAlgn="auto">
              <a:lnSpc>
                <a:spcPts val="4200"/>
              </a:lnSpc>
            </a:pP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►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I am afraid I can</a:t>
            </a:r>
            <a:r>
              <a:rPr lang="en-US" alt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'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 go with you.恐怕我不能和你一起去。</a:t>
            </a:r>
          </a:p>
          <a:p>
            <a:pPr indent="0" fontAlgn="auto">
              <a:lnSpc>
                <a:spcPts val="4200"/>
              </a:lnSpc>
            </a:pP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►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The film is well worth seeing.这部电影很值得看。</a:t>
            </a:r>
          </a:p>
          <a:p>
            <a:pPr indent="0" fontAlgn="auto">
              <a:lnSpc>
                <a:spcPts val="4200"/>
              </a:lnSpc>
            </a:pP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►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I am not feeling well now.我现在感觉不舒服。</a:t>
            </a:r>
          </a:p>
          <a:p>
            <a:pPr indent="0" fontAlgn="auto">
              <a:lnSpc>
                <a:spcPts val="4200"/>
              </a:lnSpc>
            </a:pP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2.有些形容词作表语时,通常不用"人"作主语。</a:t>
            </a:r>
          </a:p>
          <a:p>
            <a:pPr indent="0" fontAlgn="auto">
              <a:lnSpc>
                <a:spcPts val="4200"/>
              </a:lnSpc>
            </a:pP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常见的有: possible, impossible, probable, convenient, necessary等。 </a:t>
            </a:r>
          </a:p>
          <a:p>
            <a:pPr indent="0" fontAlgn="auto">
              <a:lnSpc>
                <a:spcPts val="4200"/>
              </a:lnSpc>
            </a:pP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►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他有可能会参加这个会议。</a:t>
            </a:r>
          </a:p>
          <a:p>
            <a:pPr indent="0" fontAlgn="auto">
              <a:lnSpc>
                <a:spcPts val="4200"/>
              </a:lnSpc>
            </a:pP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【正】　It is possible for him to attend the meeting. </a:t>
            </a:r>
          </a:p>
          <a:p>
            <a:pPr indent="0" fontAlgn="auto">
              <a:lnSpc>
                <a:spcPts val="4200"/>
              </a:lnSpc>
            </a:pP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【误】　He is possible to attend the meeting.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314325" y="151765"/>
            <a:ext cx="11563985" cy="65544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sz="2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知识5　形容词作宾语补足语 </a:t>
            </a:r>
          </a:p>
          <a:p>
            <a:pPr indent="0" fontAlgn="auto">
              <a:lnSpc>
                <a:spcPct val="150000"/>
              </a:lnSpc>
            </a:pP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　　形容词作宾语补足语时,可以表示宾语的性质、状态,也可以表示某一动作的结果。</a:t>
            </a:r>
          </a:p>
          <a:p>
            <a:pPr indent="0" fontAlgn="auto">
              <a:lnSpc>
                <a:spcPct val="150000"/>
              </a:lnSpc>
            </a:pPr>
            <a:r>
              <a:rPr lang="zh-CN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►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Please keep the classroom clean and tidy.请保持教室干净、整洁。</a:t>
            </a:r>
          </a:p>
          <a:p>
            <a:pPr indent="0" fontAlgn="auto">
              <a:lnSpc>
                <a:spcPct val="150000"/>
              </a:lnSpc>
            </a:pP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 </a:t>
            </a:r>
            <a:r>
              <a:rPr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From news articles and recipes to yoga classes, you can find almost everything on the Internet. Many people find this way of life more </a:t>
            </a:r>
            <a:r>
              <a:rPr sz="2800" u="sng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　　　　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(convenience). </a:t>
            </a:r>
          </a:p>
          <a:p>
            <a:pPr indent="0" fontAlgn="auto">
              <a:lnSpc>
                <a:spcPct val="150000"/>
              </a:lnSpc>
            </a:pPr>
            <a:r>
              <a:rPr lang="zh-CN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解析 </a:t>
            </a:r>
            <a:r>
              <a:rPr 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句意:从新闻文章、食谱到瑜伽课,你几乎可以在网上找到所有的东西。很多人觉得这种生活方式更方便。此处是"find+宾语+宾补"结构,此处的宾补应由形容词充当,所以填convenient。</a:t>
            </a:r>
          </a:p>
        </p:txBody>
      </p:sp>
      <p:pic>
        <p:nvPicPr>
          <p:cNvPr id="57" name="新典例.jpg" descr="id:2147501944;FounderCES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2941955"/>
            <a:ext cx="864870" cy="39497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314325" y="450850"/>
            <a:ext cx="11563985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sz="2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知识6　形容词作状语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　　 </a:t>
            </a:r>
          </a:p>
          <a:p>
            <a:pPr indent="0" fontAlgn="auto">
              <a:lnSpc>
                <a:spcPct val="150000"/>
              </a:lnSpc>
            </a:pP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　　形容词作状语可表示时间、方式、原因、伴随、让步、条件等,常用来说明主语的情况,可位于句首、句中或句末。</a:t>
            </a:r>
          </a:p>
          <a:p>
            <a:pPr indent="0" fontAlgn="auto">
              <a:lnSpc>
                <a:spcPct val="150000"/>
              </a:lnSpc>
            </a:pPr>
            <a:r>
              <a:rPr lang="zh-CN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►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They arrived home, tired and hungry.他们回到家,又累又饿。</a:t>
            </a:r>
          </a:p>
          <a:p>
            <a:pPr indent="0" fontAlgn="auto">
              <a:lnSpc>
                <a:spcPct val="150000"/>
              </a:lnSpc>
            </a:pPr>
            <a:r>
              <a:rPr lang="zh-CN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►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Full of excitement, the children looked forward to going on a picnic.孩子们万分兴奋,盼望着去野餐。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0" y="132080"/>
            <a:ext cx="5168265" cy="676952"/>
          </a:xfrm>
        </p:spPr>
        <p:txBody>
          <a:bodyPr wrap="square"/>
          <a:lstStyle/>
          <a:p>
            <a:r>
              <a:rPr lang="en-US" altLang="zh-CN" sz="36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 </a:t>
            </a:r>
            <a:r>
              <a:rPr lang="zh-CN" altLang="en-US" sz="3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考点</a:t>
            </a:r>
            <a:r>
              <a:rPr lang="en-US" altLang="zh-CN" sz="3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2  </a:t>
            </a:r>
            <a:r>
              <a:rPr lang="zh-CN" altLang="en-US" sz="3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副词的基本用法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374015" y="808990"/>
            <a:ext cx="11443970" cy="59080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sz="2800" b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知识1　副词后缀</a:t>
            </a:r>
          </a:p>
          <a:p>
            <a:pPr indent="0" fontAlgn="auto">
              <a:lnSpc>
                <a:spcPct val="150000"/>
              </a:lnSpc>
            </a:pPr>
            <a:r>
              <a:rPr sz="2800" b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详见构词法</a:t>
            </a:r>
          </a:p>
          <a:p>
            <a:pPr indent="0" fontAlgn="auto">
              <a:lnSpc>
                <a:spcPct val="150000"/>
              </a:lnSpc>
            </a:pPr>
            <a:r>
              <a:rPr sz="2800" b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知识2　形容词+-ly变副词的规则 </a:t>
            </a:r>
          </a:p>
          <a:p>
            <a:pPr indent="0" fontAlgn="auto">
              <a:lnSpc>
                <a:spcPct val="150000"/>
              </a:lnSpc>
            </a:pPr>
            <a:r>
              <a:rPr sz="2800" b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详见构词法</a:t>
            </a:r>
          </a:p>
          <a:p>
            <a:pPr indent="0" fontAlgn="auto">
              <a:lnSpc>
                <a:spcPct val="150000"/>
              </a:lnSpc>
            </a:pPr>
            <a:r>
              <a:rPr sz="2800" b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知识3　副词的语法功能</a:t>
            </a:r>
          </a:p>
          <a:p>
            <a:pPr indent="0" fontAlgn="auto">
              <a:lnSpc>
                <a:spcPct val="150000"/>
              </a:lnSpc>
            </a:pPr>
            <a:r>
              <a:rPr sz="2800" b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1.副词作状语</a:t>
            </a:r>
          </a:p>
          <a:p>
            <a:pPr indent="0" fontAlgn="auto">
              <a:lnSpc>
                <a:spcPct val="150000"/>
              </a:lnSpc>
            </a:pPr>
            <a:r>
              <a:rPr sz="2800" b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副词主要用来修饰动词、形容词、其他副词或者整个句子。</a:t>
            </a:r>
          </a:p>
          <a:p>
            <a:pPr indent="0" fontAlgn="auto">
              <a:lnSpc>
                <a:spcPct val="150000"/>
              </a:lnSpc>
            </a:pPr>
            <a:r>
              <a:rPr lang="zh-CN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►</a:t>
            </a:r>
            <a:r>
              <a:rPr sz="2800" b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His speech directly affected the strike.他的演讲直接影响了罢工。(修饰动词)</a:t>
            </a:r>
          </a:p>
        </p:txBody>
      </p:sp>
      <p:sp>
        <p:nvSpPr>
          <p:cNvPr id="106" name="文本框 105"/>
          <p:cNvSpPr txBox="1"/>
          <p:nvPr/>
        </p:nvSpPr>
        <p:spPr>
          <a:xfrm>
            <a:off x="3556317" y="2748915"/>
            <a:ext cx="5080000" cy="2298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0"/>
            <a:r>
              <a:rPr lang="en-US" sz="900" b="0">
                <a:solidFill>
                  <a:srgbClr val="000000"/>
                </a:solidFill>
                <a:latin typeface="NEU-BZ-S92" charset="0"/>
                <a:ea typeface="方正书宋_GBK" panose="03000509000000000000" charset="-122"/>
                <a:cs typeface="Times New Roman" panose="02020603050405020304" charset="0"/>
              </a:rPr>
              <a:t> 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366395" y="634365"/>
            <a:ext cx="11138535" cy="737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endParaRPr lang="zh-CN" altLang="en-US" sz="2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34645" y="447040"/>
            <a:ext cx="11523345" cy="59080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►</a:t>
            </a:r>
            <a:r>
              <a:rPr lang="zh-CN" altLang="en-US"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He is very brave.他非常勇敢。(修饰形容词)</a:t>
            </a:r>
          </a:p>
          <a:p>
            <a:pPr fontAlgn="auto">
              <a:lnSpc>
                <a:spcPct val="150000"/>
              </a:lnSpc>
            </a:pPr>
            <a:r>
              <a:rPr lang="zh-CN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►</a:t>
            </a:r>
            <a:r>
              <a:rPr lang="zh-CN" altLang="en-US"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You can find books on that subject quite easily.你能很容易地找到关于那个主题的书。(修饰副词)</a:t>
            </a:r>
          </a:p>
          <a:p>
            <a:pPr fontAlgn="auto">
              <a:lnSpc>
                <a:spcPct val="150000"/>
              </a:lnSpc>
            </a:pPr>
            <a:r>
              <a:rPr lang="zh-CN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►</a:t>
            </a:r>
            <a:r>
              <a:rPr lang="zh-CN" altLang="en-US"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Luckily, she was in when I called.幸运的是,当我打电话的时候她在。(修饰句子)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　      </a:t>
            </a:r>
            <a:r>
              <a:rPr lang="zh-CN" altLang="en-US" sz="28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lang="zh-CN" altLang="en-US"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As simple as the name suggests, Walking Football is　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u="sng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　　　 </a:t>
            </a:r>
            <a:r>
              <a:rPr lang="zh-CN" altLang="en-US"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(definite)just playing football at walking pace. 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解析</a:t>
            </a:r>
            <a:r>
              <a:rPr lang="zh-CN" altLang="en-US"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句意:顾名思义,"步行足球" 当然就是以步行的速度踢足球。分析句子结构可知,空处修饰谓语,故应用definite的副词形式definitely。</a:t>
            </a:r>
          </a:p>
        </p:txBody>
      </p:sp>
      <p:pic>
        <p:nvPicPr>
          <p:cNvPr id="57" name="新典例.jpg" descr="id:2147501944;FounderCES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4645" y="3841750"/>
            <a:ext cx="864870" cy="39497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366395" y="634365"/>
            <a:ext cx="11138535" cy="737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endParaRPr lang="zh-CN" altLang="en-US" sz="2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34645" y="447040"/>
            <a:ext cx="11523345" cy="59080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2.副词作表语、定语、宾语、宾补/主补</a:t>
            </a:r>
          </a:p>
          <a:p>
            <a:pPr fontAlgn="auto">
              <a:lnSpc>
                <a:spcPct val="150000"/>
              </a:lnSpc>
            </a:pPr>
            <a:r>
              <a:rPr 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(1)副词作表语:主要说明主语的状态、动作等。</a:t>
            </a:r>
          </a:p>
          <a:p>
            <a:pPr fontAlgn="auto">
              <a:lnSpc>
                <a:spcPct val="150000"/>
              </a:lnSpc>
            </a:pPr>
            <a:r>
              <a:rPr 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►</a:t>
            </a:r>
            <a:r>
              <a:rPr 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Isn</a:t>
            </a:r>
            <a:r>
              <a:rPr lang="en-US" alt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'</a:t>
            </a:r>
            <a:r>
              <a:rPr 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 he up yet?他还没起床吗?</a:t>
            </a:r>
          </a:p>
          <a:p>
            <a:pPr fontAlgn="auto">
              <a:lnSpc>
                <a:spcPct val="150000"/>
              </a:lnSpc>
            </a:pPr>
            <a:r>
              <a:rPr 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►</a:t>
            </a:r>
            <a:r>
              <a:rPr 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I</a:t>
            </a:r>
            <a:r>
              <a:rPr lang="en-US" alt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'</a:t>
            </a:r>
            <a:r>
              <a:rPr 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m sorry but he is not in.对不起,他不在。</a:t>
            </a:r>
          </a:p>
          <a:p>
            <a:pPr fontAlgn="auto">
              <a:lnSpc>
                <a:spcPct val="150000"/>
              </a:lnSpc>
            </a:pPr>
            <a:r>
              <a:rPr 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(2)副词作定语:一般放在所修饰的名词之后。</a:t>
            </a:r>
          </a:p>
          <a:p>
            <a:pPr fontAlgn="auto">
              <a:lnSpc>
                <a:spcPct val="150000"/>
              </a:lnSpc>
            </a:pPr>
            <a:r>
              <a:rPr 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►</a:t>
            </a:r>
            <a:r>
              <a:rPr 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The boys there are talking about football.那边的男生们正在谈论足球。</a:t>
            </a:r>
          </a:p>
          <a:p>
            <a:pPr fontAlgn="auto">
              <a:lnSpc>
                <a:spcPct val="150000"/>
              </a:lnSpc>
            </a:pPr>
            <a:r>
              <a:rPr 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(3)副词作介词的宾语:某些表示位置或时间的副词可以在介词后作宾语,这类介词主要有from,since,until等。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366395" y="634365"/>
            <a:ext cx="11138535" cy="737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endParaRPr lang="zh-CN" altLang="en-US" sz="2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34645" y="151765"/>
            <a:ext cx="11523345" cy="65544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►</a:t>
            </a:r>
            <a:r>
              <a:rPr 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He came from there.他从那里来。</a:t>
            </a:r>
          </a:p>
          <a:p>
            <a:pPr fontAlgn="auto">
              <a:lnSpc>
                <a:spcPct val="150000"/>
              </a:lnSpc>
            </a:pPr>
            <a:r>
              <a:rPr lang="zh-CN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►</a:t>
            </a:r>
            <a:r>
              <a:rPr 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Since then, we</a:t>
            </a:r>
            <a:r>
              <a:rPr lang="en-US" alt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'</a:t>
            </a:r>
            <a:r>
              <a:rPr 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ve lived far apart and never seen each other again.从那以后,我们住得很远,再也没有见过面。</a:t>
            </a:r>
          </a:p>
          <a:p>
            <a:pPr fontAlgn="auto">
              <a:lnSpc>
                <a:spcPct val="150000"/>
              </a:lnSpc>
            </a:pPr>
            <a:r>
              <a:rPr 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(4)副词作补足语主要说明宾语或主语所处的位置、状态等。</a:t>
            </a:r>
          </a:p>
          <a:p>
            <a:pPr fontAlgn="auto">
              <a:lnSpc>
                <a:spcPct val="150000"/>
              </a:lnSpc>
            </a:pPr>
            <a:r>
              <a:rPr lang="zh-CN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►</a:t>
            </a:r>
            <a:r>
              <a:rPr 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Did you see anybody in?你看到里面有人吗?</a:t>
            </a:r>
          </a:p>
          <a:p>
            <a:pPr fontAlgn="auto">
              <a:lnSpc>
                <a:spcPct val="150000"/>
              </a:lnSpc>
            </a:pPr>
            <a:r>
              <a:rPr lang="zh-CN" sz="2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知识4　副词的位置</a:t>
            </a:r>
          </a:p>
          <a:p>
            <a:pPr fontAlgn="auto">
              <a:lnSpc>
                <a:spcPct val="150000"/>
              </a:lnSpc>
            </a:pPr>
            <a:r>
              <a:rPr 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1.程度副词一般放在被修饰的动词、形容词或副词前。</a:t>
            </a:r>
          </a:p>
          <a:p>
            <a:pPr fontAlgn="auto">
              <a:lnSpc>
                <a:spcPct val="150000"/>
              </a:lnSpc>
            </a:pPr>
            <a:r>
              <a:rPr 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如果实义动词前有情态动词或助动词,则程度副词要放在二者之间;如果是be动词,程度副词要放于其后。</a:t>
            </a:r>
          </a:p>
          <a:p>
            <a:pPr fontAlgn="auto">
              <a:lnSpc>
                <a:spcPct val="150000"/>
              </a:lnSpc>
            </a:pPr>
            <a:r>
              <a:rPr lang="zh-CN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►</a:t>
            </a:r>
            <a:r>
              <a:rPr 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I can hardly believe what he said.我简直不敢相信他说的话。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282700" y="3014345"/>
            <a:ext cx="9265285" cy="829310"/>
          </a:xfrm>
          <a:ln>
            <a:noFill/>
          </a:ln>
        </p:spPr>
        <p:txBody>
          <a:bodyPr wrap="square"/>
          <a:lstStyle/>
          <a:p>
            <a:r>
              <a:rPr lang="zh-CN" altLang="en-US" sz="5330" b="1" dirty="0" smtClean="0">
                <a:sym typeface="+mn-ea"/>
              </a:rPr>
              <a:t>专题六  形容词和副词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621010" y="1544532"/>
            <a:ext cx="11380321" cy="640175"/>
          </a:xfrm>
          <a:ln>
            <a:solidFill>
              <a:schemeClr val="bg1"/>
            </a:solidFill>
          </a:ln>
        </p:spPr>
        <p:txBody>
          <a:bodyPr>
            <a:norm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</a:rPr>
              <a:t>【</a:t>
            </a:r>
            <a:r>
              <a:rPr lang="zh-CN" altLang="en-US" sz="2800" dirty="0">
                <a:solidFill>
                  <a:srgbClr val="FF0000"/>
                </a:solidFill>
                <a:sym typeface="+mn-ea"/>
              </a:rPr>
              <a:t>第二部分  语法知识贯通</a:t>
            </a:r>
            <a:r>
              <a:rPr lang="zh-CN" altLang="en-US" sz="2800" dirty="0">
                <a:solidFill>
                  <a:srgbClr val="FF0000"/>
                </a:solidFill>
              </a:rPr>
              <a:t>】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366395" y="634365"/>
            <a:ext cx="11138535" cy="737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endParaRPr lang="zh-CN" altLang="en-US" sz="2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34645" y="480060"/>
            <a:ext cx="11523345" cy="5262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2.频度副词通常放在行为动词前。</a:t>
            </a:r>
          </a:p>
          <a:p>
            <a:pPr fontAlgn="auto">
              <a:lnSpc>
                <a:spcPct val="150000"/>
              </a:lnSpc>
            </a:pPr>
            <a:r>
              <a:rPr 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当句中有情态动词、助动词或be动词时,频度副词放在这类动词后。程度副词和频度副词同时出现时,通常是程度副词修饰频度副词。</a:t>
            </a:r>
          </a:p>
          <a:p>
            <a:pPr fontAlgn="auto">
              <a:lnSpc>
                <a:spcPct val="150000"/>
              </a:lnSpc>
            </a:pPr>
            <a:r>
              <a:rPr lang="zh-CN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►</a:t>
            </a:r>
            <a:r>
              <a:rPr 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They nearly always spend their holidays in the mountains.他们几乎总在山上度假。</a:t>
            </a:r>
          </a:p>
          <a:p>
            <a:pPr fontAlgn="auto">
              <a:lnSpc>
                <a:spcPct val="150000"/>
              </a:lnSpc>
            </a:pPr>
            <a:r>
              <a:rPr 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3.方式副词一般放在动词后。</a:t>
            </a:r>
          </a:p>
          <a:p>
            <a:pPr fontAlgn="auto">
              <a:lnSpc>
                <a:spcPct val="150000"/>
              </a:lnSpc>
            </a:pPr>
            <a:r>
              <a:rPr lang="zh-CN" sz="2800" spc="1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►</a:t>
            </a:r>
            <a:r>
              <a:rPr lang="zh-CN" sz="2800" spc="1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He looked angrily at her. = He looked at her angrily.他生气地看着她。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366395" y="634365"/>
            <a:ext cx="11138535" cy="737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endParaRPr lang="zh-CN" altLang="en-US" sz="2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34645" y="467995"/>
            <a:ext cx="11523345" cy="4615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4.时间副词和地点副词可放在句首或句尾。</a:t>
            </a:r>
          </a:p>
          <a:p>
            <a:pPr fontAlgn="auto">
              <a:lnSpc>
                <a:spcPct val="150000"/>
              </a:lnSpc>
            </a:pPr>
            <a:r>
              <a:rPr 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时间副词和地点副词同时出现时,将地点副词放在时间副词前。</a:t>
            </a:r>
          </a:p>
          <a:p>
            <a:pPr fontAlgn="auto">
              <a:lnSpc>
                <a:spcPct val="150000"/>
              </a:lnSpc>
            </a:pPr>
            <a:r>
              <a:rPr lang="zh-CN" sz="2800" spc="1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►</a:t>
            </a:r>
            <a:r>
              <a:rPr lang="zh-CN" sz="2800" spc="1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She sang beautifully in the hall last night.她昨晚在大厅里唱得很动听。</a:t>
            </a:r>
          </a:p>
          <a:p>
            <a:pPr fontAlgn="auto">
              <a:lnSpc>
                <a:spcPct val="150000"/>
              </a:lnSpc>
            </a:pPr>
            <a:r>
              <a:rPr 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5.副词修饰句子时一般放在句首,有时也位于句中或句尾。</a:t>
            </a:r>
          </a:p>
          <a:p>
            <a:pPr fontAlgn="auto">
              <a:lnSpc>
                <a:spcPct val="150000"/>
              </a:lnSpc>
            </a:pPr>
            <a:r>
              <a:rPr lang="zh-CN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►</a:t>
            </a:r>
            <a:r>
              <a:rPr 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Fortunately, everything worked out all right in the end.幸运的是,最后一切顺利。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366395" y="634365"/>
            <a:ext cx="11138535" cy="737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endParaRPr lang="zh-CN" altLang="en-US" sz="2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34645" y="384810"/>
            <a:ext cx="11523345" cy="59080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sz="2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知识5　常见的修饰或连接句子的副词 </a:t>
            </a:r>
          </a:p>
          <a:p>
            <a:pPr fontAlgn="auto">
              <a:lnSpc>
                <a:spcPct val="150000"/>
              </a:lnSpc>
            </a:pPr>
            <a:r>
              <a:rPr 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1.逻辑连接副词</a:t>
            </a:r>
          </a:p>
          <a:p>
            <a:pPr fontAlgn="auto">
              <a:lnSpc>
                <a:spcPct val="150000"/>
              </a:lnSpc>
            </a:pPr>
            <a:r>
              <a:rPr 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表示逻辑连接关系。常见的此类副词therefore/consequently/thus(表结果), however/otherwise/instead/though(表转折), moreover/ furthermore/besides(表递进)等。</a:t>
            </a:r>
          </a:p>
          <a:p>
            <a:pPr fontAlgn="auto">
              <a:lnSpc>
                <a:spcPct val="150000"/>
              </a:lnSpc>
            </a:pPr>
            <a:r>
              <a:rPr lang="zh-CN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►</a:t>
            </a:r>
            <a:r>
              <a:rPr 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Therefore,we have to come here again tomorrow.因此,我们明天还得再来这儿。</a:t>
            </a:r>
          </a:p>
          <a:p>
            <a:pPr fontAlgn="auto">
              <a:lnSpc>
                <a:spcPct val="150000"/>
              </a:lnSpc>
            </a:pPr>
            <a:r>
              <a:rPr lang="zh-CN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►</a:t>
            </a:r>
            <a:r>
              <a:rPr 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The composition is all right. However, there is room for improvement.这篇作文还算可以,但仍有改进的余地。 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366395" y="634365"/>
            <a:ext cx="11138535" cy="737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endParaRPr lang="zh-CN" altLang="en-US" sz="2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34645" y="384810"/>
            <a:ext cx="11523345" cy="59080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►</a:t>
            </a:r>
            <a:r>
              <a:rPr 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Our team lost. It was a good game though. 我们队输了,可是这也不失为一场好的比赛。</a:t>
            </a:r>
          </a:p>
          <a:p>
            <a:pPr fontAlgn="auto">
              <a:lnSpc>
                <a:spcPct val="150000"/>
              </a:lnSpc>
            </a:pPr>
            <a:r>
              <a:rPr 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 </a:t>
            </a:r>
            <a:r>
              <a:rPr lang="zh-CN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</a:t>
            </a:r>
            <a:r>
              <a:rPr 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[2020江西南昌重点中学段考,63]Walking at a pace of 4 mph burns around 300 calories per hour.　</a:t>
            </a:r>
            <a:r>
              <a:rPr lang="zh-CN" sz="2800" u="sng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　　　</a:t>
            </a:r>
            <a:r>
              <a:rPr 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(consequent), power walking, in addition to a healthy diet, helps manage your weight. </a:t>
            </a:r>
          </a:p>
          <a:p>
            <a:pPr fontAlgn="auto">
              <a:lnSpc>
                <a:spcPct val="150000"/>
              </a:lnSpc>
            </a:pPr>
            <a:r>
              <a:rPr lang="zh-CN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解析</a:t>
            </a:r>
            <a:r>
              <a:rPr 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根据语境可知,空处前后句表示因果关系;分析句子结构可知,空处在句首,修饰整个句子,作状语, 故用所给词的副词形式。该空位于句首,首字母应大写。故填Consequently。</a:t>
            </a:r>
          </a:p>
        </p:txBody>
      </p:sp>
      <p:pic>
        <p:nvPicPr>
          <p:cNvPr id="57" name="新典例.jpg" descr="id:2147501944;FounderCES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4645" y="1861185"/>
            <a:ext cx="864870" cy="39497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366395" y="634365"/>
            <a:ext cx="11138535" cy="737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endParaRPr lang="zh-CN" altLang="en-US" sz="2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34645" y="384810"/>
            <a:ext cx="11523345" cy="59080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►</a:t>
            </a:r>
            <a:r>
              <a:rPr 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Our team lost. It was a good game though. 我们队输了,可是这也不失为一场好的比赛。</a:t>
            </a:r>
          </a:p>
          <a:p>
            <a:pPr fontAlgn="auto">
              <a:lnSpc>
                <a:spcPct val="150000"/>
              </a:lnSpc>
            </a:pPr>
            <a:r>
              <a:rPr 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 </a:t>
            </a:r>
            <a:r>
              <a:rPr lang="zh-CN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</a:t>
            </a:r>
            <a:r>
              <a:rPr 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[2020江西南昌重点中学段考,63]Walking at a pace of 4 mph burns around 300 calories per hour.　</a:t>
            </a:r>
            <a:r>
              <a:rPr lang="zh-CN" sz="2800" u="sng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　　　</a:t>
            </a:r>
            <a:r>
              <a:rPr 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(consequent), power walking, in addition to a healthy diet, helps manage your weight. </a:t>
            </a:r>
          </a:p>
          <a:p>
            <a:pPr fontAlgn="auto">
              <a:lnSpc>
                <a:spcPct val="150000"/>
              </a:lnSpc>
            </a:pPr>
            <a:r>
              <a:rPr lang="zh-CN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解析</a:t>
            </a:r>
            <a:r>
              <a:rPr 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根据语境可知,空处前后句表示因果关系;分析句子结构可知,空处在句首,修饰整个句子,作状语, 故用所给词的副词形式。该空位于句首,首字母应大写。故填Consequently。</a:t>
            </a:r>
          </a:p>
        </p:txBody>
      </p:sp>
      <p:pic>
        <p:nvPicPr>
          <p:cNvPr id="57" name="新典例.jpg" descr="id:2147501944;FounderCES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4645" y="1861185"/>
            <a:ext cx="864870" cy="39497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366395" y="634365"/>
            <a:ext cx="11138535" cy="737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endParaRPr lang="zh-CN" altLang="en-US" sz="2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34645" y="151765"/>
            <a:ext cx="11523345" cy="65544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2.评注性副词</a:t>
            </a:r>
          </a:p>
          <a:p>
            <a:pPr fontAlgn="auto">
              <a:lnSpc>
                <a:spcPct val="150000"/>
              </a:lnSpc>
            </a:pPr>
            <a:r>
              <a:rPr 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表示推断或说话人的态度等。常见的此类副词有importantly,luckily, fortunately,unfortunately,thankfully等。</a:t>
            </a:r>
          </a:p>
          <a:p>
            <a:pPr fontAlgn="auto">
              <a:lnSpc>
                <a:spcPct val="150000"/>
              </a:lnSpc>
            </a:pPr>
            <a:r>
              <a:rPr lang="zh-CN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►</a:t>
            </a:r>
            <a:r>
              <a:rPr 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Unfortunately,he failed again.不幸的是,他又失败了。</a:t>
            </a:r>
          </a:p>
          <a:p>
            <a:pPr fontAlgn="auto">
              <a:lnSpc>
                <a:spcPct val="150000"/>
              </a:lnSpc>
            </a:pPr>
            <a:r>
              <a:rPr lang="zh-CN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►</a:t>
            </a:r>
            <a:r>
              <a:rPr 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Importantly,we tried our best.重要的是,我们尽全力了。</a:t>
            </a:r>
          </a:p>
          <a:p>
            <a:pPr fontAlgn="auto">
              <a:lnSpc>
                <a:spcPct val="150000"/>
              </a:lnSpc>
            </a:pPr>
            <a:r>
              <a:rPr 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 </a:t>
            </a:r>
            <a:r>
              <a:rPr lang="zh-CN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4</a:t>
            </a:r>
            <a:r>
              <a:rPr 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[2020广东六校联考,68] </a:t>
            </a:r>
            <a:r>
              <a:rPr lang="zh-CN" sz="2800" u="sng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　　　　</a:t>
            </a:r>
            <a:r>
              <a:rPr 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(amazing), it has been proved that if drunk regularly, white tea will greatly benefit people</a:t>
            </a:r>
            <a:r>
              <a:rPr lang="en-US" alt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'</a:t>
            </a:r>
            <a:r>
              <a:rPr 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s physical and mental health. </a:t>
            </a:r>
          </a:p>
          <a:p>
            <a:pPr fontAlgn="auto">
              <a:lnSpc>
                <a:spcPct val="150000"/>
              </a:lnSpc>
            </a:pPr>
            <a:r>
              <a:rPr lang="zh-CN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解析</a:t>
            </a:r>
            <a:r>
              <a:rPr 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分析句子结构可知,空处位于句首修饰整个句子,作状语,故用所给词的副词形式;该空位于句首,首字母应该大写。故填Amazingly。</a:t>
            </a:r>
          </a:p>
        </p:txBody>
      </p:sp>
      <p:pic>
        <p:nvPicPr>
          <p:cNvPr id="57" name="新典例.jpg" descr="id:2147501944;FounderCES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4645" y="3558540"/>
            <a:ext cx="864870" cy="39497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366395" y="634365"/>
            <a:ext cx="11138535" cy="737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endParaRPr lang="zh-CN" altLang="en-US" sz="2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34645" y="358775"/>
            <a:ext cx="11523345" cy="59080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3.某些方式副词</a:t>
            </a:r>
          </a:p>
          <a:p>
            <a:pPr fontAlgn="auto">
              <a:lnSpc>
                <a:spcPct val="150000"/>
              </a:lnSpc>
            </a:pPr>
            <a:r>
              <a:rPr 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表示方法、手段等。常见的此类副词有slowly,suddenly,happily, normally等。</a:t>
            </a:r>
          </a:p>
          <a:p>
            <a:pPr fontAlgn="auto">
              <a:lnSpc>
                <a:spcPct val="150000"/>
              </a:lnSpc>
            </a:pPr>
            <a:r>
              <a:rPr lang="zh-CN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►</a:t>
            </a:r>
            <a:r>
              <a:rPr 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Normally, I park behind the theatre.通常我把车停在剧院后面。</a:t>
            </a:r>
          </a:p>
          <a:p>
            <a:pPr fontAlgn="auto">
              <a:lnSpc>
                <a:spcPct val="150000"/>
              </a:lnSpc>
            </a:pPr>
            <a:r>
              <a:rPr lang="zh-CN" sz="2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知识6　副词enough的用法</a:t>
            </a:r>
          </a:p>
          <a:p>
            <a:pPr fontAlgn="auto">
              <a:lnSpc>
                <a:spcPct val="150000"/>
              </a:lnSpc>
            </a:pPr>
            <a:r>
              <a:rPr 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1.enough作副词置于所修饰的形容词或副词之后。</a:t>
            </a:r>
          </a:p>
          <a:p>
            <a:pPr fontAlgn="auto">
              <a:lnSpc>
                <a:spcPct val="150000"/>
              </a:lnSpc>
            </a:pPr>
            <a:r>
              <a:rPr lang="zh-CN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►</a:t>
            </a:r>
            <a:r>
              <a:rPr 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Students who are brave enough to take this adventure course will certainly learn a lot of useful skills.足够勇敢去参加这次冒险课的学生肯定会学到很多有用的技能。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366395" y="634365"/>
            <a:ext cx="11138535" cy="737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endParaRPr lang="zh-CN" altLang="en-US" sz="2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34645" y="358775"/>
            <a:ext cx="11523345" cy="4615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►</a:t>
            </a:r>
            <a:r>
              <a:rPr 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Strangely enough, some famous scientists have the qualities of being both careful and careless. 很奇怪,一些著名的科学家具有细心和粗心的双重特点。</a:t>
            </a:r>
          </a:p>
          <a:p>
            <a:pPr fontAlgn="auto">
              <a:lnSpc>
                <a:spcPct val="150000"/>
              </a:lnSpc>
            </a:pPr>
            <a:r>
              <a:rPr 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2.cannot 与enough连用,表示"再……也不为过",可用"cannot(或can+never等否定词)…too…"结构代替。</a:t>
            </a:r>
          </a:p>
          <a:p>
            <a:pPr fontAlgn="auto">
              <a:lnSpc>
                <a:spcPct val="150000"/>
              </a:lnSpc>
            </a:pPr>
            <a:r>
              <a:rPr lang="zh-CN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►</a:t>
            </a:r>
            <a:r>
              <a:rPr 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You cannot be careful enough.=You cannot be too careful.</a:t>
            </a:r>
          </a:p>
          <a:p>
            <a:pPr fontAlgn="auto">
              <a:lnSpc>
                <a:spcPct val="150000"/>
              </a:lnSpc>
            </a:pPr>
            <a:r>
              <a:rPr 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你再细心也不为过。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366395" y="634365"/>
            <a:ext cx="11138535" cy="737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endParaRPr lang="zh-CN" altLang="en-US" sz="2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34645" y="358775"/>
            <a:ext cx="11523345" cy="59080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sz="2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特别提醒</a:t>
            </a:r>
            <a:r>
              <a:rPr 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　    常用的有关形容词/副词的固定搭配:</a:t>
            </a:r>
          </a:p>
          <a:p>
            <a:pPr fontAlgn="auto">
              <a:lnSpc>
                <a:spcPct val="150000"/>
              </a:lnSpc>
            </a:pPr>
            <a:r>
              <a:rPr 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very much alike 非常相像的</a:t>
            </a:r>
          </a:p>
          <a:p>
            <a:pPr fontAlgn="auto">
              <a:lnSpc>
                <a:spcPct val="150000"/>
              </a:lnSpc>
            </a:pPr>
            <a:r>
              <a:rPr 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much/so afraid… 非常害怕……</a:t>
            </a:r>
          </a:p>
          <a:p>
            <a:pPr fontAlgn="auto">
              <a:lnSpc>
                <a:spcPct val="150000"/>
              </a:lnSpc>
            </a:pPr>
            <a:r>
              <a:rPr 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well worth 很值得</a:t>
            </a:r>
          </a:p>
          <a:p>
            <a:pPr fontAlgn="auto">
              <a:lnSpc>
                <a:spcPct val="150000"/>
              </a:lnSpc>
            </a:pPr>
            <a:r>
              <a:rPr 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dead/blind drunk 酩酊大醉</a:t>
            </a:r>
          </a:p>
          <a:p>
            <a:pPr fontAlgn="auto">
              <a:lnSpc>
                <a:spcPct val="150000"/>
              </a:lnSpc>
            </a:pPr>
            <a:r>
              <a:rPr 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fast/sound asleep 酣睡的</a:t>
            </a:r>
          </a:p>
          <a:p>
            <a:pPr fontAlgn="auto">
              <a:lnSpc>
                <a:spcPct val="150000"/>
              </a:lnSpc>
            </a:pPr>
            <a:r>
              <a:rPr 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wide awake十分清醒,完全没有睡意</a:t>
            </a:r>
          </a:p>
          <a:p>
            <a:pPr fontAlgn="auto">
              <a:lnSpc>
                <a:spcPct val="150000"/>
              </a:lnSpc>
            </a:pPr>
            <a:r>
              <a:rPr 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rain/snow heavily 雨/雪下得很大</a:t>
            </a:r>
          </a:p>
          <a:p>
            <a:pPr fontAlgn="auto">
              <a:lnSpc>
                <a:spcPct val="150000"/>
              </a:lnSpc>
            </a:pPr>
            <a:r>
              <a:rPr 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heavy traffic/moustache 拥挤的交通/浓密的小胡子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0" y="132080"/>
            <a:ext cx="6731635" cy="676932"/>
          </a:xfrm>
        </p:spPr>
        <p:txBody>
          <a:bodyPr wrap="square"/>
          <a:lstStyle/>
          <a:p>
            <a:r>
              <a:rPr lang="en-US" altLang="zh-CN" sz="36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 </a:t>
            </a:r>
            <a:r>
              <a:rPr lang="zh-CN" altLang="en-US" sz="3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考点</a:t>
            </a:r>
            <a:r>
              <a:rPr lang="en-US" altLang="zh-CN" sz="3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3  </a:t>
            </a:r>
            <a:r>
              <a:rPr lang="zh-CN" altLang="en-US" sz="3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形容词和副词的比较等级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316230" y="808990"/>
            <a:ext cx="11539855" cy="1383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zh-CN" sz="2800" b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知识</a:t>
            </a:r>
            <a:r>
              <a:rPr lang="en-US" sz="2800" b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lang="zh-CN" sz="2800" b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　</a:t>
            </a:r>
            <a:r>
              <a:rPr sz="2800" b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形容词和副词比较级和最高级的构成规则</a:t>
            </a:r>
          </a:p>
          <a:p>
            <a:pPr indent="0" fontAlgn="auto">
              <a:lnSpc>
                <a:spcPct val="150000"/>
              </a:lnSpc>
            </a:pPr>
            <a:r>
              <a:rPr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1.规则变化</a:t>
            </a:r>
          </a:p>
        </p:txBody>
      </p:sp>
      <p:sp>
        <p:nvSpPr>
          <p:cNvPr id="106" name="文本框 105"/>
          <p:cNvSpPr txBox="1"/>
          <p:nvPr/>
        </p:nvSpPr>
        <p:spPr>
          <a:xfrm>
            <a:off x="3556317" y="2748915"/>
            <a:ext cx="5080000" cy="2298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0"/>
            <a:r>
              <a:rPr lang="en-US" sz="900" b="0">
                <a:solidFill>
                  <a:srgbClr val="000000"/>
                </a:solidFill>
                <a:latin typeface="NEU-BZ-S92" charset="0"/>
                <a:ea typeface="方正书宋_GBK" panose="03000509000000000000" charset="-122"/>
                <a:cs typeface="Times New Roman" panose="02020603050405020304" charset="0"/>
              </a:rPr>
              <a:t> </a:t>
            </a:r>
            <a:endParaRPr lang="zh-CN" altLang="en-US"/>
          </a:p>
        </p:txBody>
      </p:sp>
      <p:graphicFrame>
        <p:nvGraphicFramePr>
          <p:cNvPr id="2" name="表格 1"/>
          <p:cNvGraphicFramePr/>
          <p:nvPr>
            <p:custDataLst>
              <p:tags r:id="rId1"/>
            </p:custDataLst>
          </p:nvPr>
        </p:nvGraphicFramePr>
        <p:xfrm>
          <a:off x="246697" y="2143125"/>
          <a:ext cx="11645900" cy="438277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419090"/>
                <a:gridCol w="6226810"/>
              </a:tblGrid>
              <a:tr h="457200"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ts val="3600"/>
                        </a:lnSpc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规则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ts val="3600"/>
                        </a:lnSpc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例词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90855">
                <a:tc>
                  <a:txBody>
                    <a:bodyPr/>
                    <a:lstStyle/>
                    <a:p>
                      <a:pPr indent="0" fontAlgn="auto">
                        <a:lnSpc>
                          <a:spcPts val="3600"/>
                        </a:lnSpc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单音节词和部分双音节词一般直接加-er和-est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33655" marR="33655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fontAlgn="auto">
                        <a:lnSpc>
                          <a:spcPts val="3600"/>
                        </a:lnSpc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fast→faster→fastestnarrow→narrower→narrowest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33655" marR="33655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35940">
                <a:tc>
                  <a:txBody>
                    <a:bodyPr/>
                    <a:lstStyle/>
                    <a:p>
                      <a:pPr indent="0" fontAlgn="auto">
                        <a:lnSpc>
                          <a:spcPts val="3600"/>
                        </a:lnSpc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以e结尾的单音节词直接加-r和-st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33655" marR="33655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fontAlgn="auto">
                        <a:lnSpc>
                          <a:spcPts val="3600"/>
                        </a:lnSpc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late→later→latestwide→wider→widest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33655" marR="33655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14400">
                <a:tc>
                  <a:txBody>
                    <a:bodyPr/>
                    <a:lstStyle/>
                    <a:p>
                      <a:pPr indent="0" fontAlgn="auto">
                        <a:lnSpc>
                          <a:spcPts val="3600"/>
                        </a:lnSpc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以辅音字母结尾且前面只有一个元音字母的词,双写最后一个辅音字母,再加-er和-est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33655" marR="33655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fontAlgn="auto">
                        <a:lnSpc>
                          <a:spcPts val="3600"/>
                        </a:lnSpc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hot→hotter→hottestthin→thinner→thinnestred→</a:t>
                      </a:r>
                    </a:p>
                    <a:p>
                      <a:pPr indent="0" fontAlgn="auto">
                        <a:lnSpc>
                          <a:spcPts val="3600"/>
                        </a:lnSpc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redder→reddest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33655" marR="33655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83920">
                <a:tc>
                  <a:txBody>
                    <a:bodyPr/>
                    <a:lstStyle/>
                    <a:p>
                      <a:pPr indent="0" fontAlgn="auto">
                        <a:lnSpc>
                          <a:spcPts val="3600"/>
                        </a:lnSpc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以辅音字母+y结尾的双音节词,变y为i再加-er和-est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33655" marR="33655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fontAlgn="auto">
                        <a:lnSpc>
                          <a:spcPts val="3600"/>
                        </a:lnSpc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happy→happier→happiesteasy→easier→easiest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33655" marR="33655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69975">
                <a:tc>
                  <a:txBody>
                    <a:bodyPr/>
                    <a:lstStyle/>
                    <a:p>
                      <a:pPr indent="0" fontAlgn="auto">
                        <a:lnSpc>
                          <a:spcPts val="3600"/>
                        </a:lnSpc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其他双音节词和多音节词在前面加more和most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33655" marR="33655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fontAlgn="auto">
                        <a:lnSpc>
                          <a:spcPts val="3600"/>
                        </a:lnSpc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careful→more careful→most careful</a:t>
                      </a:r>
                    </a:p>
                    <a:p>
                      <a:pPr indent="0" fontAlgn="auto">
                        <a:lnSpc>
                          <a:spcPts val="3600"/>
                        </a:lnSpc>
                        <a:buNone/>
                      </a:pPr>
                      <a:r>
                        <a:rPr lang="en-US" sz="2000" b="0" spc="-60">
                          <a:solidFill>
                            <a:srgbClr val="000000"/>
                          </a:solidFill>
                          <a:uFillTx/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importantly→more importantly→most importantly</a:t>
                      </a:r>
                      <a:endParaRPr lang="en-US" altLang="en-US" sz="2000" b="0" spc="-60">
                        <a:solidFill>
                          <a:srgbClr val="000000"/>
                        </a:solidFill>
                        <a:uFillTx/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33655" marR="33655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hlinkClick r:id="" action="ppaction://noaction"/>
          </p:cNvPr>
          <p:cNvSpPr/>
          <p:nvPr/>
        </p:nvSpPr>
        <p:spPr>
          <a:xfrm>
            <a:off x="689450" y="1203778"/>
            <a:ext cx="10065636" cy="54777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b="1" dirty="0">
                <a:solidFill>
                  <a:srgbClr val="DA251C"/>
                </a:solidFill>
                <a:latin typeface="微软雅黑" panose="020B0503020204020204" charset="-122"/>
                <a:ea typeface="微软雅黑" panose="020B0503020204020204" charset="-122"/>
              </a:rPr>
              <a:t>考点帮</a:t>
            </a:r>
            <a:r>
              <a:rPr lang="en-US" altLang="zh-CN" sz="2800" b="1" dirty="0">
                <a:solidFill>
                  <a:srgbClr val="DA251C"/>
                </a:solidFill>
                <a:latin typeface="微软雅黑" panose="020B0503020204020204" charset="-122"/>
                <a:ea typeface="微软雅黑" panose="020B0503020204020204" charset="-122"/>
              </a:rPr>
              <a:t>·</a:t>
            </a:r>
            <a:r>
              <a:rPr lang="zh-CN" altLang="en-US" sz="2800" b="1" dirty="0">
                <a:solidFill>
                  <a:srgbClr val="DA251C"/>
                </a:solidFill>
                <a:latin typeface="微软雅黑" panose="020B0503020204020204" charset="-122"/>
                <a:ea typeface="微软雅黑" panose="020B0503020204020204" charset="-122"/>
              </a:rPr>
              <a:t>必备知识通关</a:t>
            </a:r>
          </a:p>
        </p:txBody>
      </p:sp>
      <p:sp>
        <p:nvSpPr>
          <p:cNvPr id="16" name="矩形 15">
            <a:hlinkClick r:id="rId2" action="ppaction://hlinksldjump"/>
          </p:cNvPr>
          <p:cNvSpPr/>
          <p:nvPr/>
        </p:nvSpPr>
        <p:spPr>
          <a:xfrm>
            <a:off x="689610" y="1628775"/>
            <a:ext cx="10065385" cy="3141980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lnSpc>
                <a:spcPct val="150000"/>
              </a:lnSpc>
            </a:pPr>
            <a:r>
              <a:rPr lang="zh-CN" alt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考点</a:t>
            </a:r>
            <a:r>
              <a:rPr lang="en-US" altLang="zh-CN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r>
              <a:rPr lang="zh-CN" alt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   形容词的基本用法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考点</a:t>
            </a:r>
            <a:r>
              <a:rPr lang="en-US" altLang="zh-CN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2   </a:t>
            </a: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副词的基本用法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考点</a:t>
            </a:r>
            <a:r>
              <a:rPr lang="en-US" altLang="zh-CN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3   </a:t>
            </a: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形容词和副词的比较等级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难点</a:t>
            </a:r>
            <a:r>
              <a:rPr lang="en-US" altLang="zh-CN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   </a:t>
            </a:r>
            <a:r>
              <a:rPr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-ing形容词和-ed形容词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难点</a:t>
            </a:r>
            <a:r>
              <a:rPr lang="en-US" altLang="zh-CN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2</a:t>
            </a: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  </a:t>
            </a:r>
            <a:r>
              <a:rPr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同根副词加-ly和不加-ly</a:t>
            </a:r>
            <a:endParaRPr lang="zh-CN" altLang="en-US" sz="28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矩形 3">
            <a:hlinkClick r:id="" action="ppaction://noaction"/>
          </p:cNvPr>
          <p:cNvSpPr/>
          <p:nvPr/>
        </p:nvSpPr>
        <p:spPr>
          <a:xfrm>
            <a:off x="689450" y="4938213"/>
            <a:ext cx="10065636" cy="54777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b="1" dirty="0">
                <a:solidFill>
                  <a:srgbClr val="DA251C"/>
                </a:solidFill>
                <a:latin typeface="微软雅黑" panose="020B0503020204020204" charset="-122"/>
                <a:ea typeface="微软雅黑" panose="020B0503020204020204" charset="-122"/>
              </a:rPr>
              <a:t>考法帮</a:t>
            </a:r>
            <a:r>
              <a:rPr lang="en-US" altLang="zh-CN" sz="2800" b="1" dirty="0">
                <a:solidFill>
                  <a:srgbClr val="DA251C"/>
                </a:solidFill>
                <a:latin typeface="微软雅黑" panose="020B0503020204020204" charset="-122"/>
                <a:ea typeface="微软雅黑" panose="020B0503020204020204" charset="-122"/>
              </a:rPr>
              <a:t>·</a:t>
            </a:r>
            <a:r>
              <a:rPr lang="zh-CN" altLang="en-US" sz="2800" b="1" dirty="0">
                <a:solidFill>
                  <a:srgbClr val="DA251C"/>
                </a:solidFill>
                <a:latin typeface="微软雅黑" panose="020B0503020204020204" charset="-122"/>
                <a:ea typeface="微软雅黑" panose="020B0503020204020204" charset="-122"/>
              </a:rPr>
              <a:t>解题能力提升</a:t>
            </a:r>
          </a:p>
        </p:txBody>
      </p:sp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689610" y="5486400"/>
            <a:ext cx="10065385" cy="1172845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lnSpc>
                <a:spcPct val="150000"/>
              </a:lnSpc>
            </a:pPr>
            <a:r>
              <a:rPr lang="zh-CN" alt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考法</a:t>
            </a:r>
            <a:r>
              <a:rPr lang="en-US" altLang="zh-CN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r>
              <a:rPr lang="zh-CN" alt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   考查词形转换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考法</a:t>
            </a:r>
            <a:r>
              <a:rPr lang="en-US" altLang="zh-CN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2   </a:t>
            </a: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考查形容词和副词的比较等级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435610" y="384810"/>
            <a:ext cx="11322050" cy="5262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sz="2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特别提醒</a:t>
            </a:r>
          </a:p>
          <a:p>
            <a:pPr fontAlgn="auto">
              <a:lnSpc>
                <a:spcPct val="150000"/>
              </a:lnSpc>
            </a:pP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1.有少数几个双音节以及以-er或-le结尾的词,既可以加-er和-est,也可以加more和most构成比较级和最高级。常见的这类词有:common, clever, simple等。</a:t>
            </a:r>
          </a:p>
          <a:p>
            <a:pPr fontAlgn="auto">
              <a:lnSpc>
                <a:spcPct val="150000"/>
              </a:lnSpc>
            </a:pP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2.有些形容词没有程度可分或者形容词本身就表示某种程度,因此没有比较级和最高级。常见的这类词有:favourite, wrong, true, false, excellent, empty, total等。</a:t>
            </a:r>
          </a:p>
          <a:p>
            <a:pPr fontAlgn="auto">
              <a:lnSpc>
                <a:spcPct val="150000"/>
              </a:lnSpc>
            </a:pPr>
            <a:endParaRPr lang="zh-CN" altLang="en-US" sz="2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435610" y="384810"/>
            <a:ext cx="11322050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2.不规则变化</a:t>
            </a:r>
          </a:p>
        </p:txBody>
      </p:sp>
      <p:graphicFrame>
        <p:nvGraphicFramePr>
          <p:cNvPr id="2" name="表格 1"/>
          <p:cNvGraphicFramePr/>
          <p:nvPr>
            <p:custDataLst>
              <p:tags r:id="rId1"/>
            </p:custDataLst>
          </p:nvPr>
        </p:nvGraphicFramePr>
        <p:xfrm>
          <a:off x="479742" y="1203960"/>
          <a:ext cx="11249025" cy="49377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921510"/>
                <a:gridCol w="4225925"/>
                <a:gridCol w="5101590"/>
              </a:tblGrid>
              <a:tr h="548640"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原级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比较级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最高级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0995"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good</a:t>
                      </a:r>
                      <a:r>
                        <a:rPr lang="en-US" sz="24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方正书宋_GBK" panose="03000509000000000000" charset="-122"/>
                        </a:rPr>
                        <a:t>,</a:t>
                      </a:r>
                      <a:r>
                        <a:rPr lang="en-US" sz="24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 well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better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best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0995"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bad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worse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worst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0995"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many</a:t>
                      </a:r>
                      <a:r>
                        <a:rPr lang="en-US" sz="24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方正书宋_GBK" panose="03000509000000000000" charset="-122"/>
                        </a:rPr>
                        <a:t>,</a:t>
                      </a:r>
                      <a:r>
                        <a:rPr lang="en-US" sz="24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 much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more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most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0995"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little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less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least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0995">
                <a:tc rowSpan="2">
                  <a:txBody>
                    <a:bodyPr/>
                    <a:lstStyle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far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farther(仅指距离)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farthest(仅指距离)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0995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further(指距离或程度)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furthest(指距离或程度)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20320" marR="20320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0995">
                <a:tc rowSpan="2">
                  <a:txBody>
                    <a:bodyPr/>
                    <a:lstStyle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old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older(指年龄或新旧)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oldest(指年龄或新旧)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0995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elder(指年纪较长的)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eldest(指年龄最大的)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435610" y="384810"/>
            <a:ext cx="11322050" cy="39693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     </a:t>
            </a:r>
            <a:r>
              <a:rPr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5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She </a:t>
            </a:r>
            <a:r>
              <a:rPr sz="2800" u="sng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　　　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　(far) explained although this woman was old and bedridden(卧床不起的), she was still a lady, and that the old deserved to be treated with respect. </a:t>
            </a:r>
          </a:p>
          <a:p>
            <a:pPr fontAlgn="auto">
              <a:lnSpc>
                <a:spcPct val="150000"/>
              </a:lnSpc>
            </a:pPr>
            <a:r>
              <a:rPr lang="zh-CN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解析</a:t>
            </a:r>
            <a:r>
              <a:rPr 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此处表示"进一步解释",应用far的比较级further。</a:t>
            </a:r>
          </a:p>
          <a:p>
            <a:pPr fontAlgn="auto">
              <a:lnSpc>
                <a:spcPct val="150000"/>
              </a:lnSpc>
            </a:pPr>
            <a:r>
              <a:rPr sz="2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知识2　同级比较</a:t>
            </a:r>
          </a:p>
          <a:p>
            <a:pPr fontAlgn="auto">
              <a:lnSpc>
                <a:spcPct val="150000"/>
              </a:lnSpc>
            </a:pP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1.同级比较的表达方式</a:t>
            </a:r>
          </a:p>
        </p:txBody>
      </p:sp>
      <p:pic>
        <p:nvPicPr>
          <p:cNvPr id="57" name="新典例.jpg" descr="id:2147501944;FounderCES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8960" y="579120"/>
            <a:ext cx="864870" cy="39497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8960" y="4354195"/>
            <a:ext cx="5471795" cy="23050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435610" y="368300"/>
            <a:ext cx="11322050" cy="5262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►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Henry is a worker as good as Peter (is).=Henry is as good a worker as Peter (is).亨利和彼得一样都是好工人。</a:t>
            </a:r>
          </a:p>
          <a:p>
            <a:pPr fontAlgn="auto">
              <a:lnSpc>
                <a:spcPct val="150000"/>
              </a:lnSpc>
            </a:pPr>
            <a:r>
              <a:rPr lang="zh-CN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►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Henry doesn</a:t>
            </a:r>
            <a:r>
              <a:rPr lang="en-US" alt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'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t have as/so many books as I have.亨利的书没有我的多。</a:t>
            </a:r>
          </a:p>
          <a:p>
            <a:pPr fontAlgn="auto">
              <a:lnSpc>
                <a:spcPct val="150000"/>
              </a:lnSpc>
            </a:pPr>
            <a:endParaRPr sz="2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fontAlgn="auto">
              <a:lnSpc>
                <a:spcPct val="150000"/>
              </a:lnSpc>
            </a:pPr>
            <a:r>
              <a:rPr sz="2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特别提醒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　as+形容词原级+as+计量名词=计量名词+形容词原级。</a:t>
            </a:r>
          </a:p>
          <a:p>
            <a:pPr fontAlgn="auto">
              <a:lnSpc>
                <a:spcPct val="150000"/>
              </a:lnSpc>
            </a:pPr>
            <a:r>
              <a:rPr lang="zh-CN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►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The building is as tall as 100 meters.=The building is 100 meters tall.这幢楼有100米高。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253365" y="368300"/>
            <a:ext cx="11703050" cy="59080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2.形式为同级比较结构的习惯用语</a:t>
            </a:r>
          </a:p>
          <a:p>
            <a:pPr fontAlgn="auto">
              <a:lnSpc>
                <a:spcPct val="150000"/>
              </a:lnSpc>
            </a:pP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英语中有些短语形式上是同级比较结构,但常用作习惯用语,有特定含义。常见的有:</a:t>
            </a:r>
          </a:p>
          <a:p>
            <a:pPr fontAlgn="auto">
              <a:lnSpc>
                <a:spcPct val="150000"/>
              </a:lnSpc>
            </a:pP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as long as只要　    as well as既……又        as good as几乎,简直是</a:t>
            </a:r>
          </a:p>
          <a:p>
            <a:pPr fontAlgn="auto">
              <a:lnSpc>
                <a:spcPct val="150000"/>
              </a:lnSpc>
            </a:pP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as far as远至</a:t>
            </a:r>
            <a:r>
              <a:rPr lang="en-US" alt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……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(as far as I</a:t>
            </a:r>
            <a:r>
              <a:rPr 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'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m concerned就我而言;as far as I know就我所知)</a:t>
            </a:r>
          </a:p>
          <a:p>
            <a:pPr fontAlgn="auto">
              <a:lnSpc>
                <a:spcPct val="150000"/>
              </a:lnSpc>
            </a:pPr>
            <a:r>
              <a:rPr lang="zh-CN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►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I will work as long as I live. 只要活着,我就要工作。</a:t>
            </a:r>
          </a:p>
          <a:p>
            <a:pPr fontAlgn="auto">
              <a:lnSpc>
                <a:spcPct val="150000"/>
              </a:lnSpc>
            </a:pPr>
            <a:r>
              <a:rPr lang="zh-CN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►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As far as I know, he is a reliable person.据我所知,他是一个可靠的人。</a:t>
            </a:r>
          </a:p>
          <a:p>
            <a:pPr fontAlgn="auto">
              <a:lnSpc>
                <a:spcPct val="150000"/>
              </a:lnSpc>
            </a:pPr>
            <a:r>
              <a:rPr lang="zh-CN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►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He has experience as well as knowledge.他既有知识又有经验。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253365" y="368300"/>
            <a:ext cx="11703050" cy="59080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sz="2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知识3　比较级</a:t>
            </a:r>
          </a:p>
          <a:p>
            <a:pPr fontAlgn="auto">
              <a:lnSpc>
                <a:spcPct val="150000"/>
              </a:lnSpc>
            </a:pP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1.比较级的修饰语</a:t>
            </a:r>
          </a:p>
          <a:p>
            <a:pPr fontAlgn="auto">
              <a:lnSpc>
                <a:spcPct val="150000"/>
              </a:lnSpc>
            </a:pP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常见的有:rather(注意:fairly, quite不可修饰比较级), much, still, no, any (用于否定句或疑问句), even, far, a lot, a little, a great deal, a bit, three times 等。</a:t>
            </a:r>
          </a:p>
          <a:p>
            <a:pPr fontAlgn="auto">
              <a:lnSpc>
                <a:spcPct val="150000"/>
              </a:lnSpc>
            </a:pPr>
            <a:r>
              <a:rPr lang="zh-CN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►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The students study even harder than before.学生们甚至比以前学习更努力了。</a:t>
            </a:r>
          </a:p>
          <a:p>
            <a:pPr fontAlgn="auto">
              <a:lnSpc>
                <a:spcPct val="150000"/>
              </a:lnSpc>
            </a:pPr>
            <a:r>
              <a:rPr lang="zh-CN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►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The book is far more interesting than that one.这本书比那本书有趣多了。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253365" y="151765"/>
            <a:ext cx="11703050" cy="65544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    </a:t>
            </a:r>
            <a:r>
              <a:rPr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6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If you are a beginner, it is much </a:t>
            </a:r>
            <a:r>
              <a:rPr sz="2800" u="sng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　　　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(safe) to join a group for storm chasing vacations during the stormy season.  </a:t>
            </a:r>
          </a:p>
          <a:p>
            <a:pPr fontAlgn="auto">
              <a:lnSpc>
                <a:spcPct val="150000"/>
              </a:lnSpc>
            </a:pPr>
            <a:r>
              <a:rPr lang="zh-CN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解析</a:t>
            </a:r>
            <a:r>
              <a:rPr 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根据语境可知,此处表示"加入一个团体就安全得多",题干中虽然没有than,但是暗含比较,再结合空前的副词much可判断出,此处应用形容词的比较级。故填safer。</a:t>
            </a:r>
          </a:p>
          <a:p>
            <a:pPr fontAlgn="auto">
              <a:lnSpc>
                <a:spcPct val="150000"/>
              </a:lnSpc>
            </a:pP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2.比较级的常见结构</a:t>
            </a:r>
          </a:p>
          <a:p>
            <a:pPr fontAlgn="auto">
              <a:lnSpc>
                <a:spcPct val="150000"/>
              </a:lnSpc>
            </a:pP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(1)"形容词/副词的比较级+than"表示"两者中一方比另一方更……";"less+形容词/副词+than"表示"不及/不如……",为否定比较。</a:t>
            </a:r>
          </a:p>
          <a:p>
            <a:pPr fontAlgn="auto">
              <a:lnSpc>
                <a:spcPct val="150000"/>
              </a:lnSpc>
            </a:pPr>
            <a:r>
              <a:rPr lang="zh-CN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►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This computer is more expensive than mine.这台电脑比我的贵。</a:t>
            </a:r>
          </a:p>
          <a:p>
            <a:pPr fontAlgn="auto">
              <a:lnSpc>
                <a:spcPct val="150000"/>
              </a:lnSpc>
            </a:pPr>
            <a:r>
              <a:rPr lang="zh-CN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►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He runs less fast than me.他跑得没有我快。</a:t>
            </a:r>
          </a:p>
        </p:txBody>
      </p:sp>
      <p:pic>
        <p:nvPicPr>
          <p:cNvPr id="57" name="新典例.jpg" descr="id:2147501944;FounderCES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3365" y="363220"/>
            <a:ext cx="864870" cy="39497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319405" y="363220"/>
            <a:ext cx="11553190" cy="59080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    </a:t>
            </a:r>
            <a:r>
              <a:rPr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7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During an interview, Professor Hawking warned that AI(人工智能) would soon reach a level where it would be a "new form of life" that would perform </a:t>
            </a:r>
            <a:r>
              <a:rPr sz="2800" u="sng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　　　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(well) than humans. </a:t>
            </a:r>
          </a:p>
          <a:p>
            <a:pPr fontAlgn="auto">
              <a:lnSpc>
                <a:spcPct val="150000"/>
              </a:lnSpc>
            </a:pPr>
            <a:r>
              <a:rPr lang="zh-CN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解析</a:t>
            </a:r>
            <a:r>
              <a:rPr 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此处表示比人类表现得更出色。根据语境及空后的than可知,空处应填比较级,well的比较级是better。故填better。</a:t>
            </a:r>
          </a:p>
          <a:p>
            <a:pPr fontAlgn="auto">
              <a:lnSpc>
                <a:spcPct val="150000"/>
              </a:lnSpc>
            </a:pP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(2)"no+比较级+than"表示"和……一样不……"; "not+比较级+than"表示"不及……"。</a:t>
            </a:r>
          </a:p>
          <a:p>
            <a:pPr fontAlgn="auto">
              <a:lnSpc>
                <a:spcPct val="150000"/>
              </a:lnSpc>
            </a:pPr>
            <a:r>
              <a:rPr lang="zh-CN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►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You are no taller than me.你和我一样不高。</a:t>
            </a:r>
          </a:p>
          <a:p>
            <a:pPr fontAlgn="auto">
              <a:lnSpc>
                <a:spcPct val="150000"/>
              </a:lnSpc>
            </a:pPr>
            <a:r>
              <a:rPr lang="zh-CN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►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My handwriting is not better than yours.我写的字没有你的好。</a:t>
            </a:r>
          </a:p>
        </p:txBody>
      </p:sp>
      <p:pic>
        <p:nvPicPr>
          <p:cNvPr id="57" name="新典例.jpg" descr="id:2147501944;FounderCES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9405" y="579755"/>
            <a:ext cx="864870" cy="39497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319405" y="363220"/>
            <a:ext cx="11553190" cy="59080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(3)"比较级+and+比较级"和"more and more+多音节词或</a:t>
            </a:r>
          </a:p>
          <a:p>
            <a:pPr fontAlgn="auto">
              <a:lnSpc>
                <a:spcPct val="150000"/>
              </a:lnSpc>
            </a:pP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部分双音节词原级"表示"越来越……"。</a:t>
            </a:r>
          </a:p>
          <a:p>
            <a:pPr fontAlgn="auto">
              <a:lnSpc>
                <a:spcPct val="150000"/>
              </a:lnSpc>
            </a:pP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zh-CN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►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It</a:t>
            </a:r>
            <a:r>
              <a:rPr lang="en-US" alt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'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s getting hotter and hotter.天气越来越热。</a:t>
            </a:r>
          </a:p>
          <a:p>
            <a:pPr fontAlgn="auto">
              <a:lnSpc>
                <a:spcPct val="150000"/>
              </a:lnSpc>
            </a:pP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zh-CN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►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Our school is becoming more and more beautiful.我们学校变得越来越漂亮了。</a:t>
            </a:r>
          </a:p>
          <a:p>
            <a:pPr fontAlgn="auto">
              <a:lnSpc>
                <a:spcPct val="150000"/>
              </a:lnSpc>
            </a:pP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(4)"the+比较级(…),the+比较级(…)"表示"越……越……"。</a:t>
            </a:r>
          </a:p>
          <a:p>
            <a:pPr fontAlgn="auto">
              <a:lnSpc>
                <a:spcPct val="150000"/>
              </a:lnSpc>
            </a:pP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zh-CN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►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The busier he is, the happier he feels.他越忙就越感到高兴。</a:t>
            </a:r>
          </a:p>
          <a:p>
            <a:pPr fontAlgn="auto">
              <a:lnSpc>
                <a:spcPct val="150000"/>
              </a:lnSpc>
            </a:pP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zh-CN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►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The harder you work, the more you will get.你工作越努力,得到的就越多。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319405" y="363220"/>
            <a:ext cx="11553190" cy="59080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    </a:t>
            </a:r>
            <a:r>
              <a:rPr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8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[2021安徽合肥高三调研性检测,63]The deeper you dive,the　　　　(low)the temperature becomes. At 13,000 feet, the temperature stays around freezing point, and there</a:t>
            </a:r>
            <a:r>
              <a:rPr 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'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s no sunlight at all. </a:t>
            </a:r>
          </a:p>
          <a:p>
            <a:pPr fontAlgn="auto">
              <a:lnSpc>
                <a:spcPct val="150000"/>
              </a:lnSpc>
            </a:pPr>
            <a:r>
              <a:rPr lang="zh-CN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解析 </a:t>
            </a:r>
            <a:r>
              <a:rPr 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根据语境可知,潜入得越深,温度就会变得越低。此处考查"the+比较级(...),the+比较级(...)"结构。故填lower。</a:t>
            </a:r>
          </a:p>
          <a:p>
            <a:pPr fontAlgn="auto">
              <a:lnSpc>
                <a:spcPct val="150000"/>
              </a:lnSpc>
            </a:pPr>
            <a:endParaRPr sz="2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fontAlgn="auto">
              <a:lnSpc>
                <a:spcPct val="150000"/>
              </a:lnSpc>
            </a:pP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(5)"the+比较级+of the two+可数名词复数"表示"两者中较……的那个"。</a:t>
            </a:r>
          </a:p>
          <a:p>
            <a:pPr fontAlgn="auto">
              <a:lnSpc>
                <a:spcPct val="150000"/>
              </a:lnSpc>
            </a:pPr>
            <a:r>
              <a:rPr lang="zh-CN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►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The taller of the two boys is my brother.两个男孩中较高的那个是我的哥哥。</a:t>
            </a:r>
          </a:p>
        </p:txBody>
      </p:sp>
      <p:pic>
        <p:nvPicPr>
          <p:cNvPr id="57" name="新典例.jpg" descr="id:2147501944;FounderCES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9405" y="579755"/>
            <a:ext cx="864870" cy="39497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0" y="132080"/>
            <a:ext cx="2721610" cy="676952"/>
          </a:xfrm>
        </p:spPr>
        <p:txBody>
          <a:bodyPr wrap="square"/>
          <a:lstStyle/>
          <a:p>
            <a:r>
              <a:rPr lang="en-US" altLang="zh-CN" sz="36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</a:t>
            </a:r>
            <a:r>
              <a:rPr lang="en-US" altLang="zh-CN" sz="3600" dirty="0">
                <a:solidFill>
                  <a:schemeClr val="bg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  <a:sym typeface="+mn-ea"/>
              </a:rPr>
              <a:t> </a:t>
            </a:r>
            <a:r>
              <a:rPr lang="zh-CN" sz="3600" dirty="0">
                <a:solidFill>
                  <a:schemeClr val="bg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  <a:sym typeface="+mn-ea"/>
              </a:rPr>
              <a:t>考情解读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3019742" y="5772150"/>
            <a:ext cx="5080000" cy="2298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0" algn="ctr"/>
            <a:r>
              <a:rPr lang="en-US" sz="900" b="0">
                <a:solidFill>
                  <a:srgbClr val="000000"/>
                </a:solidFill>
                <a:latin typeface="NEU-BZ-S92" charset="0"/>
                <a:ea typeface="方正书宋_GBK" panose="03000509000000000000" charset="-122"/>
                <a:cs typeface="Times New Roman" panose="02020603050405020304" charset="0"/>
              </a:rPr>
              <a:t> 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330835" y="808990"/>
            <a:ext cx="11463020" cy="4615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课标要求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1.明确形容词和副词的功能。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2.牢固掌握形容词和副词比较等级的常用结构及其修饰语。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3.能在不同语境中辨析形容词和副词的词义。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4.重视形容词、副词的词形变化及词性转换。了解重要的前缀及后缀的用法。</a:t>
            </a:r>
          </a:p>
          <a:p>
            <a:pPr fontAlgn="auto">
              <a:lnSpc>
                <a:spcPct val="150000"/>
              </a:lnSpc>
            </a:pPr>
            <a:r>
              <a:rPr lang="zh-CN" altLang="zh-CN" sz="2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五年考情回顾</a:t>
            </a:r>
          </a:p>
        </p:txBody>
      </p:sp>
      <p:graphicFrame>
        <p:nvGraphicFramePr>
          <p:cNvPr id="2" name="表格 1"/>
          <p:cNvGraphicFramePr/>
          <p:nvPr>
            <p:custDataLst>
              <p:tags r:id="rId1"/>
            </p:custDataLst>
          </p:nvPr>
        </p:nvGraphicFramePr>
        <p:xfrm>
          <a:off x="517843" y="5373370"/>
          <a:ext cx="11175365" cy="11836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056255"/>
                <a:gridCol w="4154170"/>
                <a:gridCol w="2025015"/>
                <a:gridCol w="1939925"/>
              </a:tblGrid>
              <a:tr h="635000"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卷别</a:t>
                      </a:r>
                      <a:endParaRPr lang="en-US" altLang="en-US" sz="2400" b="1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词性转换及词形变化</a:t>
                      </a:r>
                      <a:endParaRPr lang="en-US" altLang="en-US" sz="2400" b="1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比较等级</a:t>
                      </a:r>
                      <a:endParaRPr lang="en-US" altLang="en-US" sz="2400" b="1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其他</a:t>
                      </a:r>
                      <a:endParaRPr lang="en-US" altLang="en-US" sz="2400" b="1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527685"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2020新高考Ⅰ(山东)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·36.wealthy[名→形]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66675" marR="66675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 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endParaRPr lang="en-US" altLang="en-US" sz="24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320040" y="596265"/>
            <a:ext cx="11553190" cy="39693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sz="2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特别提醒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　</a:t>
            </a:r>
          </a:p>
          <a:p>
            <a:pPr fontAlgn="auto">
              <a:lnSpc>
                <a:spcPct val="150000"/>
              </a:lnSpc>
            </a:pP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有些形容词本身含有比较的意义,其后用to而不用than。常见的有: superior to(优于,高于),inferior to (次于),senior to(年长于,地位高于), junior to(地位低于), prior to(早于,较重要于)。</a:t>
            </a:r>
          </a:p>
          <a:p>
            <a:pPr fontAlgn="auto">
              <a:lnSpc>
                <a:spcPct val="150000"/>
              </a:lnSpc>
            </a:pPr>
            <a:r>
              <a:rPr lang="zh-CN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►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This type of computer is superior to that type.这种类型的计算机优于那种类型的计算机。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252730" y="313055"/>
            <a:ext cx="11553190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3.形式为比较级结构的习惯用语</a:t>
            </a:r>
          </a:p>
        </p:txBody>
      </p:sp>
      <p:graphicFrame>
        <p:nvGraphicFramePr>
          <p:cNvPr id="3" name="表格 2"/>
          <p:cNvGraphicFramePr/>
          <p:nvPr>
            <p:custDataLst>
              <p:tags r:id="rId1"/>
            </p:custDataLst>
          </p:nvPr>
        </p:nvGraphicFramePr>
        <p:xfrm>
          <a:off x="230822" y="1008380"/>
          <a:ext cx="11680190" cy="1028636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988185"/>
                <a:gridCol w="1610360"/>
                <a:gridCol w="8081645"/>
              </a:tblGrid>
              <a:tr h="570230"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2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习惯用语</a:t>
                      </a:r>
                      <a:endParaRPr lang="en-US" altLang="en-US" sz="22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2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含义</a:t>
                      </a:r>
                      <a:endParaRPr lang="en-US" altLang="en-US" sz="22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2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例句</a:t>
                      </a:r>
                      <a:endParaRPr lang="en-US" altLang="en-US" sz="22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31190"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2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less than</a:t>
                      </a:r>
                      <a:endParaRPr lang="en-US" altLang="en-US" sz="22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2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少于</a:t>
                      </a:r>
                      <a:endParaRPr lang="en-US" altLang="en-US" sz="22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2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It cost Tom less than five dollars.这东西花了汤姆不到5美元。</a:t>
                      </a:r>
                      <a:endParaRPr lang="en-US" altLang="en-US" sz="22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55955"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2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not less than</a:t>
                      </a:r>
                      <a:endParaRPr lang="en-US" altLang="en-US" sz="22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2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不少于,至少</a:t>
                      </a:r>
                      <a:endParaRPr lang="en-US" altLang="en-US" sz="22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2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He is not less than 80 years old.他至少80岁了。</a:t>
                      </a:r>
                      <a:endParaRPr lang="en-US" altLang="en-US" sz="22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26110"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2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no less than</a:t>
                      </a:r>
                      <a:endParaRPr lang="en-US" altLang="en-US" sz="22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2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多达,不少于</a:t>
                      </a:r>
                      <a:endParaRPr lang="en-US" altLang="en-US" sz="22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2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No less than a thousand people came.来的人多达1 000个。</a:t>
                      </a:r>
                      <a:endParaRPr lang="en-US" altLang="en-US" sz="22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78840"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2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no less...than</a:t>
                      </a:r>
                      <a:endParaRPr lang="en-US" altLang="en-US" sz="22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2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同……一样</a:t>
                      </a:r>
                      <a:endParaRPr lang="en-US" altLang="en-US" sz="22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2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English is no less important than maths.英语同数学一样重要。</a:t>
                      </a:r>
                      <a:endParaRPr lang="en-US" altLang="en-US" sz="22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46480"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2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not less...than</a:t>
                      </a:r>
                      <a:endParaRPr lang="en-US" altLang="en-US" sz="22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2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在……方面不亚于</a:t>
                      </a:r>
                      <a:endParaRPr lang="en-US" altLang="en-US" sz="22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2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English is not less important than maths.英语的重要性不亚于数学。</a:t>
                      </a:r>
                      <a:endParaRPr lang="en-US" altLang="en-US" sz="22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46480"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2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more than</a:t>
                      </a:r>
                      <a:endParaRPr lang="en-US" altLang="en-US" sz="22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2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非常,不仅仅,不止</a:t>
                      </a:r>
                      <a:endParaRPr lang="en-US" altLang="en-US" sz="22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2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She is more than selfish.她非常自私。</a:t>
                      </a:r>
                      <a:endParaRPr lang="en-US" altLang="en-US" sz="22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/>
          <p:nvPr>
            <p:custDataLst>
              <p:tags r:id="rId1"/>
            </p:custDataLst>
          </p:nvPr>
        </p:nvGraphicFramePr>
        <p:xfrm>
          <a:off x="180657" y="575310"/>
          <a:ext cx="11663680" cy="526732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301240"/>
                <a:gridCol w="1724660"/>
                <a:gridCol w="7637780"/>
              </a:tblGrid>
              <a:tr h="600075"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2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习惯用语</a:t>
                      </a:r>
                      <a:endParaRPr lang="en-US" altLang="en-US" sz="22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2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含义</a:t>
                      </a:r>
                      <a:endParaRPr lang="en-US" altLang="en-US" sz="22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2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例句</a:t>
                      </a:r>
                      <a:endParaRPr lang="en-US" altLang="en-US" sz="22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00455"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2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more A than B</a:t>
                      </a:r>
                      <a:endParaRPr lang="en-US" altLang="en-US" sz="22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2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与其说B,不如说A</a:t>
                      </a:r>
                      <a:endParaRPr lang="en-US" altLang="en-US" sz="22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2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He is more diligent than clever.与其说他聪明,倒不如说他勤奋。</a:t>
                      </a:r>
                      <a:endParaRPr lang="en-US" altLang="en-US" sz="22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01725"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2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not more than</a:t>
                      </a:r>
                      <a:endParaRPr lang="en-US" altLang="en-US" sz="22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2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不超过,至多</a:t>
                      </a:r>
                      <a:endParaRPr lang="en-US" altLang="en-US" sz="22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2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I have not more than ten books in my schoolbag.我书包里的书不超过10本。</a:t>
                      </a:r>
                      <a:endParaRPr lang="en-US" altLang="en-US" sz="22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00455"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2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no more than</a:t>
                      </a:r>
                      <a:endParaRPr lang="en-US" altLang="en-US" sz="22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2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仅仅,只不过</a:t>
                      </a:r>
                      <a:endParaRPr lang="en-US" altLang="en-US" sz="22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2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I have no more than ten books in my schoolbag. 我的书包里仅有10本书。</a:t>
                      </a:r>
                      <a:endParaRPr lang="en-US" altLang="en-US" sz="22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85165"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2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not more...than</a:t>
                      </a:r>
                      <a:endParaRPr lang="en-US" altLang="en-US" sz="22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2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不比……更</a:t>
                      </a:r>
                      <a:endParaRPr lang="en-US" altLang="en-US" sz="22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2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Tom isn</a:t>
                      </a:r>
                      <a:r>
                        <a:rPr lang="en-US" altLang="zh-CN" sz="22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'</a:t>
                      </a:r>
                      <a:r>
                        <a:rPr lang="en-US" sz="22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t more clever than Jim.汤姆不比吉姆更聪明。</a:t>
                      </a:r>
                      <a:endParaRPr lang="en-US" altLang="en-US" sz="22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79450"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2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no more...than</a:t>
                      </a:r>
                      <a:endParaRPr lang="en-US" altLang="en-US" sz="22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2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和……一样不</a:t>
                      </a:r>
                      <a:endParaRPr lang="en-US" altLang="en-US" sz="22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2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Tom is no more clever than Jim.汤姆和吉姆一样不聪明。</a:t>
                      </a:r>
                      <a:endParaRPr lang="en-US" altLang="en-US" sz="22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202565" y="151765"/>
            <a:ext cx="11553190" cy="65544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sz="2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深化拓展</a:t>
            </a:r>
            <a:r>
              <a:rPr 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                  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比较结构中的省略</a:t>
            </a:r>
          </a:p>
          <a:p>
            <a:pPr fontAlgn="auto">
              <a:lnSpc>
                <a:spcPct val="150000"/>
              </a:lnSpc>
            </a:pP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　　一般来说,在上下文语境明了的情况下, 有时可以把一些形容词和副词比较结构中的重复信息省略掉, 只保留关键信息。最常见的是省略比较结构中的形容词、副词或比较对象。</a:t>
            </a:r>
          </a:p>
          <a:p>
            <a:pPr fontAlgn="auto">
              <a:lnSpc>
                <a:spcPct val="150000"/>
              </a:lnSpc>
            </a:pPr>
            <a:r>
              <a:rPr lang="zh-CN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►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—What do you think of this film?你认为这部电影怎么样?</a:t>
            </a:r>
          </a:p>
          <a:p>
            <a:pPr fontAlgn="auto">
              <a:lnSpc>
                <a:spcPct val="150000"/>
              </a:lnSpc>
            </a:pP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—I have never seen a better one(此处省略了than this film).我从来没看过(比这部电影)更好看的电影。</a:t>
            </a:r>
          </a:p>
          <a:p>
            <a:pPr fontAlgn="auto">
              <a:lnSpc>
                <a:spcPct val="150000"/>
              </a:lnSpc>
            </a:pPr>
            <a:r>
              <a:rPr lang="zh-CN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►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Tom</a:t>
            </a:r>
            <a:r>
              <a:rPr lang="en-US" alt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'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s composition, if not better (此处省略了than Jack</a:t>
            </a:r>
            <a:r>
              <a:rPr 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'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s), is at least as good as Jack</a:t>
            </a:r>
            <a:r>
              <a:rPr 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'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s.汤姆的作文,如果没有(比杰克的)更好,也至少和杰克的一样好。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287020" y="151765"/>
            <a:ext cx="11468735" cy="59080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sz="2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知识4　最高级</a:t>
            </a:r>
            <a:r>
              <a:rPr 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                  </a:t>
            </a:r>
          </a:p>
          <a:p>
            <a:pPr fontAlgn="auto">
              <a:lnSpc>
                <a:spcPct val="150000"/>
              </a:lnSpc>
            </a:pP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1.最高级的修饰语</a:t>
            </a:r>
          </a:p>
          <a:p>
            <a:pPr fontAlgn="auto">
              <a:lnSpc>
                <a:spcPct val="150000"/>
              </a:lnSpc>
            </a:pP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常见的有:序数词,by far(通常位于the之前), nearly, almost, by no means, not really, not quite等。</a:t>
            </a:r>
          </a:p>
          <a:p>
            <a:pPr fontAlgn="auto">
              <a:lnSpc>
                <a:spcPct val="150000"/>
              </a:lnSpc>
            </a:pPr>
            <a:r>
              <a:rPr lang="zh-CN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►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She is by far the best.她是最优秀的。</a:t>
            </a:r>
          </a:p>
          <a:p>
            <a:pPr fontAlgn="auto">
              <a:lnSpc>
                <a:spcPct val="150000"/>
              </a:lnSpc>
            </a:pPr>
            <a:r>
              <a:rPr lang="zh-CN" sz="2800" spc="-1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►</a:t>
            </a:r>
            <a:r>
              <a:rPr sz="2800" spc="-1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The bridge is the third longest one in China.这座桥是中国第三长桥。</a:t>
            </a:r>
          </a:p>
          <a:p>
            <a:pPr fontAlgn="auto">
              <a:lnSpc>
                <a:spcPct val="150000"/>
              </a:lnSpc>
            </a:pP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2.最高级意义的表达法</a:t>
            </a:r>
          </a:p>
          <a:p>
            <a:pPr fontAlgn="auto">
              <a:lnSpc>
                <a:spcPct val="150000"/>
              </a:lnSpc>
            </a:pP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(1)the+最高级 (+名词)+比较范围</a:t>
            </a:r>
          </a:p>
          <a:p>
            <a:pPr fontAlgn="auto">
              <a:lnSpc>
                <a:spcPct val="150000"/>
              </a:lnSpc>
            </a:pP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zh-CN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►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This apple is the biggest of the five.这个苹果是五个当中最大的。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287020" y="151765"/>
            <a:ext cx="11468735" cy="65544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(2)never…a(n)+形容词比较级+可数名词单数</a:t>
            </a:r>
          </a:p>
          <a:p>
            <a:pPr fontAlgn="auto">
              <a:lnSpc>
                <a:spcPct val="150000"/>
              </a:lnSpc>
            </a:pPr>
            <a:r>
              <a:rPr 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zh-CN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►</a:t>
            </a:r>
            <a:r>
              <a:rPr 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I have never read a better book than this. (=This is the best book I have ever read.) 我从未读过比这本更好的书。</a:t>
            </a:r>
          </a:p>
          <a:p>
            <a:pPr fontAlgn="auto">
              <a:lnSpc>
                <a:spcPct val="150000"/>
              </a:lnSpc>
            </a:pPr>
            <a:endParaRPr lang="zh-CN" sz="2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fontAlgn="auto">
              <a:lnSpc>
                <a:spcPct val="150000"/>
              </a:lnSpc>
            </a:pPr>
            <a:endParaRPr lang="zh-CN" sz="2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fontAlgn="auto">
              <a:lnSpc>
                <a:spcPct val="150000"/>
              </a:lnSpc>
            </a:pPr>
            <a:endParaRPr lang="zh-CN" sz="2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fontAlgn="auto">
              <a:lnSpc>
                <a:spcPct val="150000"/>
              </a:lnSpc>
            </a:pPr>
            <a:endParaRPr lang="zh-CN" sz="2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fontAlgn="auto">
              <a:lnSpc>
                <a:spcPct val="150000"/>
              </a:lnSpc>
            </a:pPr>
            <a:r>
              <a:rPr lang="zh-CN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►</a:t>
            </a:r>
            <a:r>
              <a:rPr 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Every morning he arrives earlier than any other student(=all  </a:t>
            </a:r>
          </a:p>
          <a:p>
            <a:pPr fontAlgn="auto">
              <a:lnSpc>
                <a:spcPct val="150000"/>
              </a:lnSpc>
            </a:pPr>
            <a:r>
              <a:rPr 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the other students=any of the other students) in the class.每天早晨他都是班里到得最早的。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3860" y="2244090"/>
            <a:ext cx="8465820" cy="236982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361950" y="334645"/>
            <a:ext cx="11468735" cy="5262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►</a:t>
            </a:r>
            <a:r>
              <a:rPr lang="en-US" alt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He is better at English than anything else.他最擅长英语。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(4)否定词+比较级(+than)</a:t>
            </a:r>
          </a:p>
          <a:p>
            <a:pPr fontAlgn="auto">
              <a:lnSpc>
                <a:spcPct val="150000"/>
              </a:lnSpc>
            </a:pPr>
            <a:r>
              <a:rPr lang="zh-CN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►</a:t>
            </a:r>
            <a:r>
              <a:rPr lang="en-US" alt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No one can be more careful than him.没有人能比他更细心。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    </a:t>
            </a:r>
            <a:r>
              <a:rPr lang="en-US" altLang="zh-CN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9</a:t>
            </a:r>
            <a:r>
              <a:rPr lang="en-US" alt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Shenquan Guyu, a large-scale health and leisure village club, is one of the </a:t>
            </a:r>
            <a:r>
              <a:rPr lang="en-US" altLang="zh-CN" sz="2800" u="sng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　　　</a:t>
            </a:r>
            <a:r>
              <a:rPr lang="en-US" alt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(large)hot spring bases in North China. </a:t>
            </a:r>
          </a:p>
          <a:p>
            <a:pPr fontAlgn="auto">
              <a:lnSpc>
                <a:spcPct val="150000"/>
              </a:lnSpc>
            </a:pPr>
            <a:r>
              <a:rPr lang="zh-CN" altLang="zh-CN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解析</a:t>
            </a:r>
            <a:r>
              <a:rPr lang="zh-CN" alt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</a:t>
            </a:r>
            <a:r>
              <a:rPr lang="en-US" alt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语境表示"神泉古域"是华北地区最大的温泉基地之一。根据空前的"one of the"和空后表示比较范围的"in North China"可知,此处要用形容词最高级largest。</a:t>
            </a:r>
          </a:p>
        </p:txBody>
      </p:sp>
      <p:pic>
        <p:nvPicPr>
          <p:cNvPr id="57" name="新典例.jpg" descr="id:2147501944;FounderCES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1950" y="2494280"/>
            <a:ext cx="864870" cy="39497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361950" y="467995"/>
            <a:ext cx="11468735" cy="4615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sz="2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特别提醒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　</a:t>
            </a:r>
          </a:p>
          <a:p>
            <a:pPr fontAlgn="auto">
              <a:lnSpc>
                <a:spcPct val="150000"/>
              </a:lnSpc>
            </a:pP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"the most…"表示"最……", 句中通常要有比较范围; "a most…"不表示比较,其中most 表示程度,相当于very。</a:t>
            </a:r>
          </a:p>
          <a:p>
            <a:pPr fontAlgn="auto">
              <a:lnSpc>
                <a:spcPct val="150000"/>
              </a:lnSpc>
            </a:pPr>
            <a:r>
              <a:rPr lang="zh-CN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►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Tom is </a:t>
            </a:r>
            <a:r>
              <a:rPr sz="2800" u="sng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the most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diligent student in his class.汤姆是他班里最勤奋的学生。 </a:t>
            </a:r>
          </a:p>
          <a:p>
            <a:pPr fontAlgn="auto">
              <a:lnSpc>
                <a:spcPct val="150000"/>
              </a:lnSpc>
            </a:pPr>
            <a:r>
              <a:rPr lang="zh-CN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►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He told us </a:t>
            </a:r>
            <a:r>
              <a:rPr sz="2800" u="sng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a most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amusing story yesterday.他昨天给我们讲了一个非常好笑的故事。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361950" y="300990"/>
            <a:ext cx="11468735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sz="2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知识5　倍数表达法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　</a:t>
            </a:r>
          </a:p>
        </p:txBody>
      </p:sp>
      <p:graphicFrame>
        <p:nvGraphicFramePr>
          <p:cNvPr id="2" name="表格 1"/>
          <p:cNvGraphicFramePr/>
          <p:nvPr>
            <p:custDataLst>
              <p:tags r:id="rId1"/>
            </p:custDataLst>
          </p:nvPr>
        </p:nvGraphicFramePr>
        <p:xfrm>
          <a:off x="413067" y="1093470"/>
          <a:ext cx="11315700" cy="54864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272155"/>
                <a:gridCol w="8043545"/>
              </a:tblGrid>
              <a:tr h="457200"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表达形式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例句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14400">
                <a:tc>
                  <a:txBody>
                    <a:bodyPr/>
                    <a:lstStyle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倍数+as+形容词/副词的原级+as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This tree is three times as tall as that one. 这棵树是那棵树的三倍高。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14400">
                <a:tc>
                  <a:txBody>
                    <a:bodyPr/>
                    <a:lstStyle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倍数+形容词/副词的比较级+than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This river is almost three times longer than that one.这条河差不多是那条河的三倍长。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371600">
                <a:tc>
                  <a:txBody>
                    <a:bodyPr/>
                    <a:lstStyle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倍数+the size/height/ weight/length/width/</a:t>
                      </a: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depth/...+of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The newly-broadened square is four times the size of the previous one.新扩建的广场是之前的四倍大。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14400">
                <a:tc>
                  <a:txBody>
                    <a:bodyPr/>
                    <a:lstStyle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倍数+that+of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The size of the newly-broadened square is four times that of the previous one.新扩建的广场是之前的四倍大。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14400">
                <a:tc>
                  <a:txBody>
                    <a:bodyPr/>
                    <a:lstStyle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倍数+what从句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The production now is three times what it was ten years ago.现在的产量是十年前的三倍。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0" y="132080"/>
            <a:ext cx="6560185" cy="676974"/>
          </a:xfrm>
        </p:spPr>
        <p:txBody>
          <a:bodyPr wrap="square"/>
          <a:lstStyle/>
          <a:p>
            <a:r>
              <a:rPr lang="en-US" altLang="zh-CN" sz="36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 </a:t>
            </a:r>
            <a:r>
              <a:rPr lang="zh-CN" altLang="en-US" sz="3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难点</a:t>
            </a:r>
            <a:r>
              <a:rPr lang="en-US" altLang="zh-CN" sz="3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1  </a:t>
            </a:r>
            <a:r>
              <a:rPr lang="zh-CN" altLang="en-US" sz="3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-ing形容词和-ed形容词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331470" y="808990"/>
            <a:ext cx="11443970" cy="737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   英语中有很多-ing形容词和-ed形容词,在此我们总结如下:</a:t>
            </a:r>
          </a:p>
        </p:txBody>
      </p:sp>
      <p:sp>
        <p:nvSpPr>
          <p:cNvPr id="106" name="文本框 105"/>
          <p:cNvSpPr txBox="1"/>
          <p:nvPr/>
        </p:nvSpPr>
        <p:spPr>
          <a:xfrm>
            <a:off x="3556317" y="2748915"/>
            <a:ext cx="5080000" cy="2298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0"/>
            <a:r>
              <a:rPr lang="en-US" sz="900" b="0">
                <a:solidFill>
                  <a:srgbClr val="000000"/>
                </a:solidFill>
                <a:latin typeface="NEU-BZ-S92" charset="0"/>
                <a:ea typeface="方正书宋_GBK" panose="03000509000000000000" charset="-122"/>
                <a:cs typeface="Times New Roman" panose="02020603050405020304" charset="0"/>
              </a:rPr>
              <a:t> </a:t>
            </a:r>
            <a:endParaRPr lang="zh-CN" altLang="en-US"/>
          </a:p>
        </p:txBody>
      </p:sp>
      <p:graphicFrame>
        <p:nvGraphicFramePr>
          <p:cNvPr id="3" name="表格 2"/>
          <p:cNvGraphicFramePr/>
          <p:nvPr>
            <p:custDataLst>
              <p:tags r:id="rId1"/>
            </p:custDataLst>
          </p:nvPr>
        </p:nvGraphicFramePr>
        <p:xfrm>
          <a:off x="362902" y="1548765"/>
          <a:ext cx="11398250" cy="49377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467350"/>
                <a:gridCol w="5930900"/>
              </a:tblGrid>
              <a:tr h="548640"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-ing形容词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-ed形容词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8640">
                <a:tc>
                  <a:txBody>
                    <a:bodyPr/>
                    <a:lstStyle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amazing(令人大为惊奇的)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33655" marR="33655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amazed(感到惊奇的)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33655" marR="33655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8640">
                <a:tc>
                  <a:txBody>
                    <a:bodyPr/>
                    <a:lstStyle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worrying(令人担心的)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33655" marR="33655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worried(感到担心的)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33655" marR="33655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8640">
                <a:tc>
                  <a:txBody>
                    <a:bodyPr/>
                    <a:lstStyle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touching(令人感动的)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33655" marR="33655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touched(受感动的)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33655" marR="33655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8640">
                <a:tc>
                  <a:txBody>
                    <a:bodyPr/>
                    <a:lstStyle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frightening(吓人的)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33655" marR="33655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frightened(受惊吓的)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33655" marR="33655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8640">
                <a:tc>
                  <a:txBody>
                    <a:bodyPr/>
                    <a:lstStyle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exciting(令人兴奋的)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33655" marR="33655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excited(感到兴奋的)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33655" marR="33655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8640">
                <a:tc>
                  <a:txBody>
                    <a:bodyPr/>
                    <a:lstStyle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pleasing(令人高兴的)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33655" marR="33655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pleased(感到高兴的)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33655" marR="33655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8640">
                <a:tc>
                  <a:txBody>
                    <a:bodyPr/>
                    <a:lstStyle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satisfying(令人满意的)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33655" marR="33655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satisfied(感到满意的)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33655" marR="33655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8640">
                <a:tc>
                  <a:txBody>
                    <a:bodyPr/>
                    <a:lstStyle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surprising(令人吃惊的)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33655" marR="33655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surprised(感到吃惊的)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33655" marR="33655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/>
          <p:nvPr>
            <p:custDataLst>
              <p:tags r:id="rId1"/>
            </p:custDataLst>
          </p:nvPr>
        </p:nvGraphicFramePr>
        <p:xfrm>
          <a:off x="273367" y="355600"/>
          <a:ext cx="11661140" cy="660082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69620"/>
                <a:gridCol w="1265555"/>
                <a:gridCol w="791210"/>
                <a:gridCol w="3777615"/>
                <a:gridCol w="2331085"/>
                <a:gridCol w="2726055"/>
              </a:tblGrid>
              <a:tr h="544830">
                <a:tc gridSpan="3">
                  <a:txBody>
                    <a:bodyPr/>
                    <a:lstStyle/>
                    <a:p>
                      <a:pPr indent="0" algn="ctr" fontAlgn="auto">
                        <a:lnSpc>
                          <a:spcPts val="3000"/>
                        </a:lnSpc>
                        <a:buNone/>
                      </a:pPr>
                      <a:r>
                        <a:rPr lang="en-US" sz="2200" b="1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卷别</a:t>
                      </a:r>
                      <a:endParaRPr lang="en-US" altLang="en-US" sz="2200" b="1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ts val="3000"/>
                        </a:lnSpc>
                        <a:buNone/>
                      </a:pPr>
                      <a:r>
                        <a:rPr lang="en-US" sz="2200" b="1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词性转换及词形变化</a:t>
                      </a:r>
                      <a:endParaRPr lang="en-US" altLang="en-US" sz="2200" b="1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ts val="3000"/>
                        </a:lnSpc>
                        <a:buNone/>
                      </a:pPr>
                      <a:r>
                        <a:rPr lang="en-US" sz="2200" b="1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比较等级</a:t>
                      </a:r>
                      <a:endParaRPr lang="en-US" altLang="en-US" sz="2200" b="1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ts val="3000"/>
                        </a:lnSpc>
                        <a:buNone/>
                      </a:pPr>
                      <a:r>
                        <a:rPr lang="en-US" sz="2200" b="1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其他</a:t>
                      </a:r>
                      <a:endParaRPr lang="en-US" altLang="en-US" sz="2200" b="1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429260">
                <a:tc rowSpan="10">
                  <a:txBody>
                    <a:bodyPr/>
                    <a:lstStyle/>
                    <a:p>
                      <a:pPr indent="0" algn="ctr" fontAlgn="auto">
                        <a:lnSpc>
                          <a:spcPts val="3000"/>
                        </a:lnSpc>
                        <a:buNone/>
                      </a:pPr>
                      <a:r>
                        <a:rPr lang="zh-CN" altLang="en-US" sz="22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全</a:t>
                      </a:r>
                    </a:p>
                    <a:p>
                      <a:pPr indent="0" algn="ctr" fontAlgn="auto">
                        <a:lnSpc>
                          <a:spcPts val="3000"/>
                        </a:lnSpc>
                        <a:buNone/>
                      </a:pPr>
                      <a:endParaRPr lang="zh-CN" altLang="en-US" sz="22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  <a:p>
                      <a:pPr indent="0" algn="ctr" fontAlgn="auto">
                        <a:lnSpc>
                          <a:spcPts val="3000"/>
                        </a:lnSpc>
                        <a:buNone/>
                      </a:pPr>
                      <a:r>
                        <a:rPr lang="zh-CN" altLang="en-US" sz="22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国</a:t>
                      </a:r>
                    </a:p>
                    <a:p>
                      <a:pPr indent="0" algn="ctr" fontAlgn="auto">
                        <a:lnSpc>
                          <a:spcPts val="3000"/>
                        </a:lnSpc>
                        <a:buNone/>
                      </a:pPr>
                      <a:endParaRPr lang="zh-CN" altLang="en-US" sz="22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  <a:p>
                      <a:pPr indent="0" algn="ctr" fontAlgn="auto">
                        <a:lnSpc>
                          <a:spcPts val="3000"/>
                        </a:lnSpc>
                        <a:buNone/>
                      </a:pPr>
                      <a:r>
                        <a:rPr lang="zh-CN" altLang="en-US" sz="22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卷</a:t>
                      </a: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ts val="3000"/>
                        </a:lnSpc>
                        <a:buNone/>
                      </a:pPr>
                      <a:r>
                        <a:rPr lang="en-US" sz="22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2020</a:t>
                      </a:r>
                      <a:endParaRPr lang="en-US" altLang="en-US" sz="22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ts val="3000"/>
                        </a:lnSpc>
                        <a:buNone/>
                      </a:pPr>
                      <a:r>
                        <a:rPr lang="en-US" sz="22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Ⅰ</a:t>
                      </a:r>
                      <a:endParaRPr lang="en-US" altLang="en-US" sz="22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fontAlgn="auto">
                        <a:lnSpc>
                          <a:spcPts val="3000"/>
                        </a:lnSpc>
                        <a:buNone/>
                      </a:pPr>
                      <a:r>
                        <a:rPr lang="en-US" sz="22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·62.extremely[形→副]</a:t>
                      </a:r>
                      <a:endParaRPr lang="en-US" altLang="en-US" sz="22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66675" marR="66675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fontAlgn="auto">
                        <a:lnSpc>
                          <a:spcPts val="3000"/>
                        </a:lnSpc>
                        <a:buNone/>
                      </a:pPr>
                      <a:r>
                        <a:rPr lang="en-US" sz="22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 </a:t>
                      </a:r>
                      <a:endParaRPr lang="en-US" altLang="en-US" sz="22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66675" marR="66675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fontAlgn="auto">
                        <a:lnSpc>
                          <a:spcPts val="3000"/>
                        </a:lnSpc>
                        <a:buNone/>
                      </a:pPr>
                      <a:r>
                        <a:rPr lang="en-US" sz="22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·69.much[固定搭配]</a:t>
                      </a:r>
                      <a:endParaRPr lang="en-US" altLang="en-US" sz="22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33655" marR="33655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44855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 cap="flat" cmpd="sng">
                      <a:solidFill>
                        <a:srgbClr val="333333"/>
                      </a:solidFill>
                      <a:prstDash val="dash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dash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fontAlgn="auto">
                        <a:lnSpc>
                          <a:spcPts val="2600"/>
                        </a:lnSpc>
                        <a:buNone/>
                      </a:pPr>
                      <a:r>
                        <a:rPr lang="en-US" sz="22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 </a:t>
                      </a:r>
                      <a:endParaRPr lang="en-US" altLang="en-US" sz="22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ts val="2600"/>
                        </a:lnSpc>
                        <a:buNone/>
                      </a:pPr>
                      <a:r>
                        <a:rPr lang="en-US" sz="22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Ⅱ</a:t>
                      </a:r>
                      <a:endParaRPr lang="en-US" altLang="en-US" sz="22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fontAlgn="auto">
                        <a:lnSpc>
                          <a:spcPts val="2600"/>
                        </a:lnSpc>
                        <a:buNone/>
                      </a:pPr>
                      <a:r>
                        <a:rPr lang="en-US" sz="22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·66.Certainly[形→副]</a:t>
                      </a:r>
                    </a:p>
                    <a:p>
                      <a:pPr indent="0" fontAlgn="auto">
                        <a:lnSpc>
                          <a:spcPts val="2600"/>
                        </a:lnSpc>
                        <a:buNone/>
                      </a:pPr>
                      <a:r>
                        <a:rPr lang="en-US" sz="22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·69.beautiful[名→形]</a:t>
                      </a:r>
                      <a:endParaRPr lang="en-US" altLang="en-US" sz="22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66675" marR="66675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fontAlgn="auto">
                        <a:lnSpc>
                          <a:spcPts val="2600"/>
                        </a:lnSpc>
                        <a:buNone/>
                      </a:pPr>
                      <a:r>
                        <a:rPr lang="en-US" sz="22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 </a:t>
                      </a:r>
                      <a:endParaRPr lang="en-US" altLang="en-US" sz="22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66675" marR="66675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fontAlgn="auto">
                        <a:lnSpc>
                          <a:spcPts val="2600"/>
                        </a:lnSpc>
                        <a:buNone/>
                      </a:pPr>
                      <a:r>
                        <a:rPr lang="en-US" sz="22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 </a:t>
                      </a:r>
                      <a:endParaRPr lang="en-US" altLang="en-US" sz="22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33655" marR="33655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9895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 cap="flat" cmpd="sng">
                      <a:solidFill>
                        <a:srgbClr val="333333"/>
                      </a:solidFill>
                      <a:prstDash val="dash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dash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fontAlgn="auto">
                        <a:lnSpc>
                          <a:spcPts val="3000"/>
                        </a:lnSpc>
                        <a:buNone/>
                      </a:pPr>
                      <a:r>
                        <a:rPr lang="en-US" sz="22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 </a:t>
                      </a:r>
                      <a:endParaRPr lang="en-US" altLang="en-US" sz="22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ts val="3000"/>
                        </a:lnSpc>
                        <a:buNone/>
                      </a:pPr>
                      <a:r>
                        <a:rPr lang="en-US" sz="22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Ⅲ</a:t>
                      </a:r>
                      <a:endParaRPr lang="en-US" altLang="en-US" sz="22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fontAlgn="auto">
                        <a:lnSpc>
                          <a:spcPts val="3000"/>
                        </a:lnSpc>
                        <a:buNone/>
                      </a:pPr>
                      <a:r>
                        <a:rPr lang="en-US" sz="22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·68.gently[形→副]</a:t>
                      </a:r>
                      <a:endParaRPr lang="en-US" altLang="en-US" sz="22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66675" marR="66675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fontAlgn="auto">
                        <a:lnSpc>
                          <a:spcPts val="3000"/>
                        </a:lnSpc>
                        <a:buNone/>
                      </a:pPr>
                      <a:r>
                        <a:rPr lang="en-US" sz="22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·62.finest[最高级]</a:t>
                      </a:r>
                      <a:endParaRPr lang="en-US" altLang="en-US" sz="22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66675" marR="66675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fontAlgn="auto">
                        <a:lnSpc>
                          <a:spcPts val="3000"/>
                        </a:lnSpc>
                        <a:buNone/>
                      </a:pPr>
                      <a:r>
                        <a:rPr lang="en-US" sz="22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 </a:t>
                      </a:r>
                      <a:endParaRPr lang="en-US" altLang="en-US" sz="22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33655" marR="33655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053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 cap="flat" cmpd="sng">
                      <a:solidFill>
                        <a:srgbClr val="333333"/>
                      </a:solidFill>
                      <a:prstDash val="dash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dash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ts val="3000"/>
                        </a:lnSpc>
                        <a:buNone/>
                      </a:pPr>
                      <a:r>
                        <a:rPr lang="en-US" sz="22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2019</a:t>
                      </a:r>
                      <a:endParaRPr lang="en-US" altLang="en-US" sz="22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ts val="3000"/>
                        </a:lnSpc>
                        <a:buNone/>
                      </a:pPr>
                      <a:r>
                        <a:rPr lang="en-US" sz="22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Ⅰ</a:t>
                      </a:r>
                      <a:endParaRPr lang="en-US" altLang="en-US" sz="22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fontAlgn="auto">
                        <a:lnSpc>
                          <a:spcPts val="3000"/>
                        </a:lnSpc>
                        <a:buNone/>
                      </a:pPr>
                      <a:r>
                        <a:rPr lang="en-US" sz="22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·62.poorly[形→副]</a:t>
                      </a:r>
                      <a:endParaRPr lang="en-US" altLang="en-US" sz="22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66675" marR="66675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fontAlgn="auto">
                        <a:lnSpc>
                          <a:spcPts val="3000"/>
                        </a:lnSpc>
                        <a:buNone/>
                      </a:pPr>
                      <a:r>
                        <a:rPr lang="en-US" sz="22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·68.higher</a:t>
                      </a:r>
                      <a:endParaRPr lang="en-US" altLang="en-US" sz="22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66675" marR="66675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fontAlgn="auto">
                        <a:lnSpc>
                          <a:spcPts val="3000"/>
                        </a:lnSpc>
                        <a:buNone/>
                      </a:pPr>
                      <a:r>
                        <a:rPr lang="en-US" sz="22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 </a:t>
                      </a:r>
                      <a:endParaRPr lang="en-US" altLang="en-US" sz="22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33655" marR="33655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44855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 cap="flat" cmpd="sng">
                      <a:solidFill>
                        <a:srgbClr val="333333"/>
                      </a:solidFill>
                      <a:prstDash val="dash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dash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fontAlgn="auto">
                        <a:lnSpc>
                          <a:spcPts val="2600"/>
                        </a:lnSpc>
                        <a:buNone/>
                      </a:pPr>
                      <a:r>
                        <a:rPr lang="en-US" sz="22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 </a:t>
                      </a:r>
                      <a:endParaRPr lang="en-US" altLang="en-US" sz="22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ts val="2600"/>
                        </a:lnSpc>
                        <a:buNone/>
                      </a:pPr>
                      <a:r>
                        <a:rPr lang="en-US" sz="22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Ⅱ</a:t>
                      </a:r>
                      <a:endParaRPr lang="en-US" altLang="en-US" sz="22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fontAlgn="auto">
                        <a:lnSpc>
                          <a:spcPts val="2600"/>
                        </a:lnSpc>
                        <a:buNone/>
                      </a:pPr>
                      <a:r>
                        <a:rPr lang="en-US" sz="22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·63.finally[形→副]</a:t>
                      </a:r>
                    </a:p>
                    <a:p>
                      <a:pPr indent="0" fontAlgn="auto">
                        <a:lnSpc>
                          <a:spcPts val="2600"/>
                        </a:lnSpc>
                        <a:buNone/>
                      </a:pPr>
                      <a:r>
                        <a:rPr lang="en-US" sz="22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·70.wonderful[名→形]</a:t>
                      </a:r>
                      <a:endParaRPr lang="en-US" altLang="en-US" sz="22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66675" marR="66675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fontAlgn="auto">
                        <a:lnSpc>
                          <a:spcPts val="2600"/>
                        </a:lnSpc>
                        <a:buNone/>
                      </a:pPr>
                      <a:r>
                        <a:rPr lang="en-US" sz="22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 </a:t>
                      </a:r>
                      <a:endParaRPr lang="en-US" altLang="en-US" sz="22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66675" marR="66675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fontAlgn="auto">
                        <a:lnSpc>
                          <a:spcPts val="2600"/>
                        </a:lnSpc>
                        <a:buNone/>
                      </a:pPr>
                      <a:r>
                        <a:rPr lang="en-US" sz="22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 </a:t>
                      </a:r>
                      <a:endParaRPr lang="en-US" altLang="en-US" sz="22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33655" marR="33655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44855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 cap="flat" cmpd="sng">
                      <a:solidFill>
                        <a:srgbClr val="333333"/>
                      </a:solidFill>
                      <a:prstDash val="dash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dash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fontAlgn="auto">
                        <a:lnSpc>
                          <a:spcPts val="2600"/>
                        </a:lnSpc>
                        <a:buNone/>
                      </a:pPr>
                      <a:r>
                        <a:rPr lang="en-US" sz="22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 </a:t>
                      </a:r>
                      <a:endParaRPr lang="en-US" altLang="en-US" sz="22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ts val="2600"/>
                        </a:lnSpc>
                        <a:buNone/>
                      </a:pPr>
                      <a:r>
                        <a:rPr lang="en-US" sz="22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Ⅲ</a:t>
                      </a:r>
                      <a:endParaRPr lang="en-US" altLang="en-US" sz="22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fontAlgn="auto">
                        <a:lnSpc>
                          <a:spcPts val="2600"/>
                        </a:lnSpc>
                        <a:buNone/>
                      </a:pPr>
                      <a:r>
                        <a:rPr lang="en-US" sz="22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·67.traditional[名→形]</a:t>
                      </a:r>
                    </a:p>
                    <a:p>
                      <a:pPr indent="0" fontAlgn="auto">
                        <a:lnSpc>
                          <a:spcPts val="2600"/>
                        </a:lnSpc>
                        <a:buNone/>
                      </a:pPr>
                      <a:r>
                        <a:rPr lang="en-US" sz="22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·68.hugely[形→副]</a:t>
                      </a:r>
                      <a:endParaRPr lang="en-US" altLang="en-US" sz="22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66675" marR="66675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fontAlgn="auto">
                        <a:lnSpc>
                          <a:spcPts val="2600"/>
                        </a:lnSpc>
                        <a:buNone/>
                      </a:pPr>
                      <a:r>
                        <a:rPr lang="en-US" sz="22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 </a:t>
                      </a:r>
                      <a:endParaRPr lang="en-US" altLang="en-US" sz="22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66675" marR="66675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fontAlgn="auto">
                        <a:lnSpc>
                          <a:spcPts val="2600"/>
                        </a:lnSpc>
                        <a:buNone/>
                      </a:pPr>
                      <a:r>
                        <a:rPr lang="en-US" sz="22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·61.so</a:t>
                      </a:r>
                      <a:r>
                        <a:rPr lang="en-US" sz="22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方正书宋_GBK" panose="03000509000000000000" charset="-122"/>
                        </a:rPr>
                        <a:t>[</a:t>
                      </a:r>
                      <a:r>
                        <a:rPr lang="en-US" sz="22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so…that…</a:t>
                      </a:r>
                      <a:r>
                        <a:rPr lang="en-US" sz="22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方正书宋_GBK" panose="03000509000000000000" charset="-122"/>
                        </a:rPr>
                        <a:t>]</a:t>
                      </a:r>
                      <a:endParaRPr lang="en-US" altLang="en-US" sz="22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33655" marR="33655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181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 cap="flat" cmpd="sng">
                      <a:solidFill>
                        <a:srgbClr val="333333"/>
                      </a:solidFill>
                      <a:prstDash val="dash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dash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ts val="3000"/>
                        </a:lnSpc>
                        <a:buNone/>
                      </a:pPr>
                      <a:r>
                        <a:rPr lang="en-US" sz="22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2018</a:t>
                      </a:r>
                      <a:endParaRPr lang="en-US" altLang="en-US" sz="22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ts val="3000"/>
                        </a:lnSpc>
                        <a:buNone/>
                      </a:pPr>
                      <a:r>
                        <a:rPr lang="en-US" sz="22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Ⅰ</a:t>
                      </a:r>
                      <a:endParaRPr lang="en-US" altLang="en-US" sz="22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fontAlgn="auto">
                        <a:lnSpc>
                          <a:spcPts val="3000"/>
                        </a:lnSpc>
                        <a:buNone/>
                      </a:pPr>
                      <a:r>
                        <a:rPr lang="en-US" sz="22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·69.energetic[名→形]</a:t>
                      </a:r>
                      <a:endParaRPr lang="en-US" altLang="en-US" sz="22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66675" marR="66675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fontAlgn="auto">
                        <a:lnSpc>
                          <a:spcPts val="3000"/>
                        </a:lnSpc>
                        <a:buNone/>
                      </a:pPr>
                      <a:r>
                        <a:rPr lang="en-US" sz="22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·61.longer</a:t>
                      </a:r>
                      <a:endParaRPr lang="en-US" altLang="en-US" sz="22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66675" marR="66675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fontAlgn="auto">
                        <a:lnSpc>
                          <a:spcPts val="3000"/>
                        </a:lnSpc>
                        <a:buNone/>
                      </a:pPr>
                      <a:r>
                        <a:rPr lang="en-US" sz="22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 </a:t>
                      </a:r>
                      <a:endParaRPr lang="en-US" altLang="en-US" sz="22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33655" marR="33655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44855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 cap="flat" cmpd="sng">
                      <a:solidFill>
                        <a:srgbClr val="333333"/>
                      </a:solidFill>
                      <a:prstDash val="dash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dash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fontAlgn="auto">
                        <a:lnSpc>
                          <a:spcPts val="2600"/>
                        </a:lnSpc>
                        <a:buNone/>
                      </a:pPr>
                      <a:r>
                        <a:rPr lang="en-US" sz="22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 </a:t>
                      </a:r>
                      <a:endParaRPr lang="en-US" altLang="en-US" sz="22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ts val="2600"/>
                        </a:lnSpc>
                        <a:buNone/>
                      </a:pPr>
                      <a:r>
                        <a:rPr lang="en-US" sz="22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Ⅱ</a:t>
                      </a:r>
                      <a:endParaRPr lang="en-US" altLang="en-US" sz="22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fontAlgn="auto">
                        <a:lnSpc>
                          <a:spcPts val="2600"/>
                        </a:lnSpc>
                        <a:buNone/>
                      </a:pPr>
                      <a:r>
                        <a:rPr lang="en-US" sz="22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·63.actually[形→副]</a:t>
                      </a:r>
                    </a:p>
                    <a:p>
                      <a:pPr indent="0" fontAlgn="auto">
                        <a:lnSpc>
                          <a:spcPts val="2600"/>
                        </a:lnSpc>
                        <a:buNone/>
                      </a:pPr>
                      <a:r>
                        <a:rPr lang="en-US" sz="22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·67.global[名→形]</a:t>
                      </a:r>
                      <a:endParaRPr lang="en-US" altLang="en-US" sz="22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66675" marR="66675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fontAlgn="auto">
                        <a:lnSpc>
                          <a:spcPts val="2600"/>
                        </a:lnSpc>
                        <a:buNone/>
                      </a:pPr>
                      <a:r>
                        <a:rPr lang="en-US" sz="22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 </a:t>
                      </a:r>
                      <a:endParaRPr lang="en-US" altLang="en-US" sz="22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66675" marR="66675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fontAlgn="auto">
                        <a:lnSpc>
                          <a:spcPts val="2600"/>
                        </a:lnSpc>
                        <a:buNone/>
                      </a:pPr>
                      <a:r>
                        <a:rPr lang="en-US" sz="22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 </a:t>
                      </a:r>
                      <a:endParaRPr lang="en-US" altLang="en-US" sz="22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33655" marR="33655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053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 cap="flat" cmpd="sng">
                      <a:solidFill>
                        <a:srgbClr val="333333"/>
                      </a:solidFill>
                      <a:prstDash val="dash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dash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fontAlgn="auto">
                        <a:lnSpc>
                          <a:spcPts val="3000"/>
                        </a:lnSpc>
                        <a:buNone/>
                      </a:pPr>
                      <a:r>
                        <a:rPr lang="en-US" sz="22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 </a:t>
                      </a:r>
                      <a:endParaRPr lang="en-US" altLang="en-US" sz="22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ts val="3000"/>
                        </a:lnSpc>
                        <a:buNone/>
                      </a:pPr>
                      <a:r>
                        <a:rPr lang="en-US" sz="22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Ⅲ</a:t>
                      </a:r>
                      <a:endParaRPr lang="en-US" altLang="en-US" sz="22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fontAlgn="auto">
                        <a:lnSpc>
                          <a:spcPts val="3000"/>
                        </a:lnSpc>
                        <a:buNone/>
                      </a:pPr>
                      <a:r>
                        <a:rPr lang="en-US" sz="22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 </a:t>
                      </a:r>
                      <a:endParaRPr lang="en-US" altLang="en-US" sz="22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66675" marR="66675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fontAlgn="auto">
                        <a:lnSpc>
                          <a:spcPts val="3000"/>
                        </a:lnSpc>
                        <a:buNone/>
                      </a:pPr>
                      <a:r>
                        <a:rPr lang="en-US" sz="22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·63.loudest</a:t>
                      </a:r>
                      <a:endParaRPr lang="en-US" altLang="en-US" sz="22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66675" marR="66675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fontAlgn="auto">
                        <a:lnSpc>
                          <a:spcPts val="3000"/>
                        </a:lnSpc>
                        <a:buNone/>
                      </a:pPr>
                      <a:r>
                        <a:rPr lang="en-US" sz="22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 </a:t>
                      </a:r>
                      <a:endParaRPr lang="en-US" altLang="en-US" sz="22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33655" marR="33655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2445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 cap="flat" cmpd="sng">
                      <a:solidFill>
                        <a:srgbClr val="333333"/>
                      </a:solidFill>
                      <a:prstDash val="dash"/>
                      <a:headEnd type="none" w="med" len="med"/>
                      <a:tailEnd type="none" w="med" len="me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indent="0" algn="ctr" fontAlgn="auto">
                        <a:lnSpc>
                          <a:spcPts val="3000"/>
                        </a:lnSpc>
                        <a:buNone/>
                      </a:pPr>
                      <a:r>
                        <a:rPr lang="en-US" sz="22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5年考频</a:t>
                      </a:r>
                      <a:endParaRPr lang="en-US" altLang="en-US" sz="22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ts val="3000"/>
                        </a:lnSpc>
                        <a:buNone/>
                      </a:pPr>
                      <a:r>
                        <a:rPr lang="en-US" sz="22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5年19考</a:t>
                      </a:r>
                      <a:endParaRPr lang="en-US" altLang="en-US" sz="22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66675" marR="66675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ts val="3000"/>
                        </a:lnSpc>
                        <a:buNone/>
                      </a:pPr>
                      <a:r>
                        <a:rPr lang="en-US" sz="22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5年6考</a:t>
                      </a:r>
                      <a:endParaRPr lang="en-US" altLang="en-US" sz="22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66675" marR="66675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ts val="3000"/>
                        </a:lnSpc>
                        <a:buNone/>
                      </a:pPr>
                      <a:r>
                        <a:rPr lang="en-US" sz="22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5年2考</a:t>
                      </a:r>
                      <a:endParaRPr lang="en-US" altLang="en-US" sz="22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33655" marR="33655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/>
          <p:nvPr>
            <p:custDataLst>
              <p:tags r:id="rId1"/>
            </p:custDataLst>
          </p:nvPr>
        </p:nvGraphicFramePr>
        <p:xfrm>
          <a:off x="314007" y="381000"/>
          <a:ext cx="11528425" cy="43891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270500"/>
                <a:gridCol w="6257925"/>
              </a:tblGrid>
              <a:tr h="548640"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-ing形容词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-ed形容词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8640">
                <a:tc>
                  <a:txBody>
                    <a:bodyPr/>
                    <a:lstStyle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amusing(好笑的)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33655" marR="33655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amused(觉得好笑的)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33655" marR="33655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8640">
                <a:tc>
                  <a:txBody>
                    <a:bodyPr/>
                    <a:lstStyle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interesting(有趣的)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33655" marR="33655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interested(感兴趣的)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33655" marR="33655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8640">
                <a:tc>
                  <a:txBody>
                    <a:bodyPr/>
                    <a:lstStyle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boring(无聊的,令人厌烦的)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33655" marR="33655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bored(感到厌烦的,感到无聊的)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33655" marR="33655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8640">
                <a:tc>
                  <a:txBody>
                    <a:bodyPr/>
                    <a:lstStyle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disappointing(令人失望的)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33655" marR="33655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disappointed(感到失望的)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33655" marR="33655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8640">
                <a:tc>
                  <a:txBody>
                    <a:bodyPr/>
                    <a:lstStyle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puzzling(令人迷惑不解的)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33655" marR="33655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puzzled(感到迷惑不解的)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33655" marR="33655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8640">
                <a:tc>
                  <a:txBody>
                    <a:bodyPr/>
                    <a:lstStyle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exhausting(令人筋疲力尽的)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33655" marR="33655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exhausted(感到筋疲力尽的)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33655" marR="33655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8640">
                <a:tc>
                  <a:txBody>
                    <a:bodyPr/>
                    <a:lstStyle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tiring(令人疲劳的)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33655" marR="33655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tired(感到疲劳的)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33655" marR="33655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文本框 2"/>
          <p:cNvSpPr txBox="1"/>
          <p:nvPr/>
        </p:nvSpPr>
        <p:spPr>
          <a:xfrm>
            <a:off x="313690" y="4827905"/>
            <a:ext cx="11528425" cy="17837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0" fontAlgn="auto">
              <a:lnSpc>
                <a:spcPts val="4400"/>
              </a:lnSpc>
            </a:pPr>
            <a:r>
              <a:rPr sz="2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特别提醒</a:t>
            </a:r>
            <a:r>
              <a:rPr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　  掌握以上两类形容词,要注意以下两点:</a:t>
            </a:r>
          </a:p>
          <a:p>
            <a:pPr indent="0" fontAlgn="auto">
              <a:lnSpc>
                <a:spcPts val="4400"/>
              </a:lnSpc>
            </a:pPr>
            <a:r>
              <a:rPr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1.-ing形容词主要用于修饰事物,表示事物的性质或特征,常译为"令人……的";修饰人时,则表示此人具有此性质或特征。</a:t>
            </a:r>
            <a:endParaRPr lang="zh-CN" altLang="en-US" sz="28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309880" y="151765"/>
            <a:ext cx="11572240" cy="65544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zh-CN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►</a:t>
            </a:r>
            <a:r>
              <a:rPr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The story is very </a:t>
            </a:r>
            <a:r>
              <a:rPr sz="2800" u="sng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interesting</a:t>
            </a:r>
            <a:r>
              <a:rPr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.这个故事很有趣。(故事本身有趣)</a:t>
            </a:r>
          </a:p>
          <a:p>
            <a:pPr indent="0" fontAlgn="auto">
              <a:lnSpc>
                <a:spcPct val="150000"/>
              </a:lnSpc>
            </a:pPr>
            <a:r>
              <a:rPr lang="zh-CN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►</a:t>
            </a:r>
            <a:r>
              <a:rPr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The man is very </a:t>
            </a:r>
            <a:r>
              <a:rPr sz="2800" u="sng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interesting</a:t>
            </a:r>
            <a:r>
              <a:rPr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.这个人很有趣。(人本身有趣)</a:t>
            </a:r>
          </a:p>
          <a:p>
            <a:pPr indent="0" fontAlgn="auto">
              <a:lnSpc>
                <a:spcPct val="150000"/>
              </a:lnSpc>
            </a:pPr>
            <a:r>
              <a:rPr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2.-ed形容词通常用于说明人的感受,常译为"感到……的",强调人自身的情感波动;还可用来修饰air(神态), smile(微笑), feeling(感觉), appearance (外貌), cry(叫声), face(表情), voice(声音), mood(情绪), look(表情)等显示某人情感状况的名词。</a:t>
            </a:r>
          </a:p>
          <a:p>
            <a:pPr indent="0" fontAlgn="auto">
              <a:lnSpc>
                <a:spcPct val="150000"/>
              </a:lnSpc>
            </a:pPr>
            <a:r>
              <a:rPr lang="zh-CN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►</a:t>
            </a:r>
            <a:r>
              <a:rPr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He had </a:t>
            </a:r>
            <a:r>
              <a:rPr sz="2800" u="sng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a pleased smile</a:t>
            </a:r>
            <a:r>
              <a:rPr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on his face.他脸上露出了满意的微笑。(某人因感到满意而露出的微笑) </a:t>
            </a:r>
          </a:p>
          <a:p>
            <a:pPr indent="0" fontAlgn="auto">
              <a:lnSpc>
                <a:spcPct val="150000"/>
              </a:lnSpc>
            </a:pPr>
            <a:r>
              <a:rPr lang="zh-CN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►</a:t>
            </a:r>
            <a:r>
              <a:rPr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He told me the news in </a:t>
            </a:r>
            <a:r>
              <a:rPr sz="2800" u="sng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a very excited voice</a:t>
            </a:r>
            <a:r>
              <a:rPr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.他以非常激动的声音告诉了我这个消息。(某人因感到激动而发出的声音)　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0" y="132080"/>
            <a:ext cx="6560185" cy="676954"/>
          </a:xfrm>
        </p:spPr>
        <p:txBody>
          <a:bodyPr wrap="square"/>
          <a:lstStyle/>
          <a:p>
            <a:r>
              <a:rPr lang="en-US" altLang="zh-CN" sz="36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 </a:t>
            </a:r>
            <a:r>
              <a:rPr lang="zh-CN" altLang="en-US" sz="3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难点</a:t>
            </a:r>
            <a:r>
              <a:rPr lang="en-US" altLang="zh-CN" sz="3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2  </a:t>
            </a:r>
            <a:r>
              <a:rPr lang="zh-CN" altLang="en-US" sz="3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同根副词加-ly和不加-ly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331470" y="808990"/>
            <a:ext cx="11443970" cy="20300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   有些副词具有两种形式,一种与形容词同形,另一种是"形容词+-ly"构成的副词。这两种形式的副词有时含义相同或略有不同,有时则意义完全不同。常见的这类易出错的副词有:</a:t>
            </a:r>
          </a:p>
        </p:txBody>
      </p:sp>
      <p:sp>
        <p:nvSpPr>
          <p:cNvPr id="106" name="文本框 105"/>
          <p:cNvSpPr txBox="1"/>
          <p:nvPr/>
        </p:nvSpPr>
        <p:spPr>
          <a:xfrm>
            <a:off x="3556317" y="2748915"/>
            <a:ext cx="5080000" cy="2298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0"/>
            <a:r>
              <a:rPr lang="en-US" sz="900" b="0">
                <a:solidFill>
                  <a:srgbClr val="000000"/>
                </a:solidFill>
                <a:latin typeface="NEU-BZ-S92" charset="0"/>
                <a:ea typeface="方正书宋_GBK" panose="03000509000000000000" charset="-122"/>
                <a:cs typeface="Times New Roman" panose="02020603050405020304" charset="0"/>
              </a:rPr>
              <a:t> </a:t>
            </a:r>
            <a:endParaRPr lang="zh-CN" altLang="en-US"/>
          </a:p>
        </p:txBody>
      </p:sp>
      <p:graphicFrame>
        <p:nvGraphicFramePr>
          <p:cNvPr id="6" name="表格 5"/>
          <p:cNvGraphicFramePr/>
          <p:nvPr>
            <p:custDataLst>
              <p:tags r:id="rId1"/>
            </p:custDataLst>
          </p:nvPr>
        </p:nvGraphicFramePr>
        <p:xfrm>
          <a:off x="493712" y="2972435"/>
          <a:ext cx="10972165" cy="25628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305560"/>
                <a:gridCol w="1349375"/>
                <a:gridCol w="8317230"/>
              </a:tblGrid>
              <a:tr h="499745"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2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词汇</a:t>
                      </a:r>
                      <a:endParaRPr lang="en-US" altLang="en-US" sz="22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2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含义</a:t>
                      </a:r>
                      <a:endParaRPr lang="en-US" altLang="en-US" sz="22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2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例句</a:t>
                      </a:r>
                      <a:endParaRPr lang="en-US" altLang="en-US" sz="22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2920">
                <a:tc rowSpan="2">
                  <a:txBody>
                    <a:bodyPr/>
                    <a:lstStyle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2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close closely</a:t>
                      </a:r>
                      <a:endParaRPr lang="en-US" altLang="en-US" sz="22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2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靠近地</a:t>
                      </a:r>
                      <a:endParaRPr lang="en-US" altLang="en-US" sz="22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2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They live quite close.他们住得很近。</a:t>
                      </a:r>
                      <a:endParaRPr lang="en-US" altLang="en-US" sz="22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007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2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密切地,仔细地</a:t>
                      </a:r>
                      <a:endParaRPr lang="en-US" altLang="en-US" sz="22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2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The two events are closely connected.这两件事密切相关。</a:t>
                      </a:r>
                      <a:endParaRPr lang="en-US" altLang="en-US" sz="22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0380">
                <a:tc rowSpan="2">
                  <a:txBody>
                    <a:bodyPr/>
                    <a:lstStyle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2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hard hardly</a:t>
                      </a:r>
                      <a:endParaRPr lang="en-US" altLang="en-US" sz="22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2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努力地</a:t>
                      </a:r>
                      <a:endParaRPr lang="en-US" altLang="en-US" sz="22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2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He worked hard to succeed.他努力工作争取成功。</a:t>
                      </a:r>
                      <a:endParaRPr lang="en-US" altLang="en-US" sz="22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99745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2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几乎不</a:t>
                      </a:r>
                      <a:endParaRPr lang="en-US" altLang="en-US" sz="22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2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He hardly ever goes to bed before midnight.他几乎从不在午夜以前上床睡觉。</a:t>
                      </a:r>
                      <a:endParaRPr lang="en-US" altLang="en-US" sz="22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/>
          <p:nvPr>
            <p:custDataLst>
              <p:tags r:id="rId1"/>
            </p:custDataLst>
          </p:nvPr>
        </p:nvGraphicFramePr>
        <p:xfrm>
          <a:off x="397192" y="384175"/>
          <a:ext cx="11365865" cy="619061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15365"/>
                <a:gridCol w="1681480"/>
                <a:gridCol w="8669020"/>
              </a:tblGrid>
              <a:tr h="406400"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ts val="3200"/>
                        </a:lnSpc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词汇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ts val="3200"/>
                        </a:lnSpc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含义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ts val="3200"/>
                        </a:lnSpc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例句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9250">
                <a:tc rowSpan="2">
                  <a:txBody>
                    <a:bodyPr/>
                    <a:lstStyle/>
                    <a:p>
                      <a:pPr indent="0" algn="ctr" fontAlgn="auto">
                        <a:lnSpc>
                          <a:spcPts val="3200"/>
                        </a:lnSpc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late lately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ts val="3200"/>
                        </a:lnSpc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晚,迟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fontAlgn="auto">
                        <a:lnSpc>
                          <a:spcPts val="3200"/>
                        </a:lnSpc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I stayed up late last night.昨晚我熬夜到很晚。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05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ts val="3200"/>
                        </a:lnSpc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最近,不久前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fontAlgn="auto">
                        <a:lnSpc>
                          <a:spcPts val="3200"/>
                        </a:lnSpc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It's only lately that she's been well enough to go out.她只是最近才康复,可以出去走走了。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9885">
                <a:tc rowSpan="2">
                  <a:txBody>
                    <a:bodyPr/>
                    <a:lstStyle/>
                    <a:p>
                      <a:pPr indent="0" algn="ctr" fontAlgn="auto">
                        <a:lnSpc>
                          <a:spcPts val="3200"/>
                        </a:lnSpc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most  mostly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ts val="3200"/>
                        </a:lnSpc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最,极其,非常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fontAlgn="auto">
                        <a:lnSpc>
                          <a:spcPts val="3200"/>
                        </a:lnSpc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What do you fear most in your life?你一生中最怕什么?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3065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ts val="3200"/>
                        </a:lnSpc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通常,主要地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fontAlgn="auto">
                        <a:lnSpc>
                          <a:spcPts val="3200"/>
                        </a:lnSpc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We're mostly out at weekends.我们周末通常不在家。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31215">
                <a:tc rowSpan="2">
                  <a:txBody>
                    <a:bodyPr/>
                    <a:lstStyle/>
                    <a:p>
                      <a:pPr indent="0" algn="ctr" fontAlgn="auto">
                        <a:lnSpc>
                          <a:spcPts val="3200"/>
                        </a:lnSpc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wide  widely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ts val="3200"/>
                        </a:lnSpc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(门、眼睛等)大开地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fontAlgn="auto">
                        <a:lnSpc>
                          <a:spcPts val="3200"/>
                        </a:lnSpc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He always opened the window wide at night.他晚上总是把窗户敞开着。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925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ts val="3200"/>
                        </a:lnSpc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广泛地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fontAlgn="auto">
                        <a:lnSpc>
                          <a:spcPts val="3200"/>
                        </a:lnSpc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The method is widely used.这个方法被广泛运用。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7200">
                <a:tc rowSpan="2">
                  <a:txBody>
                    <a:bodyPr/>
                    <a:lstStyle/>
                    <a:p>
                      <a:pPr indent="0" algn="ctr" fontAlgn="auto">
                        <a:lnSpc>
                          <a:spcPts val="3200"/>
                        </a:lnSpc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deep   deeply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ts val="3200"/>
                        </a:lnSpc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指具体深度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fontAlgn="auto">
                        <a:lnSpc>
                          <a:spcPts val="3200"/>
                        </a:lnSpc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The miners were trapped deep underground.矿工被困在地下深处。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99135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ts val="3200"/>
                        </a:lnSpc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深深地, 非常,强烈地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fontAlgn="auto">
                        <a:lnSpc>
                          <a:spcPts val="3200"/>
                        </a:lnSpc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Don</a:t>
                      </a:r>
                      <a:r>
                        <a:rPr lang="en-US" altLang="zh-CN" sz="20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'</a:t>
                      </a:r>
                      <a:r>
                        <a:rPr lang="en-US" sz="20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t be nervous! Lie down and breathe deeply.别紧张!躺下,(做)深呼吸。He loved his younger brother deeply.他深爱自己的弟弟。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1800">
                <a:tc rowSpan="2">
                  <a:txBody>
                    <a:bodyPr/>
                    <a:lstStyle/>
                    <a:p>
                      <a:pPr indent="0" algn="ctr" fontAlgn="auto">
                        <a:lnSpc>
                          <a:spcPts val="3200"/>
                        </a:lnSpc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high  highly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ts val="3200"/>
                        </a:lnSpc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指具体高度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fontAlgn="auto">
                        <a:lnSpc>
                          <a:spcPts val="3200"/>
                        </a:lnSpc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He never got very high in the company.他在公司里从未坐到很高的位置。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99135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ts val="3200"/>
                        </a:lnSpc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高标准地,非常,极为称赞地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fontAlgn="auto">
                        <a:lnSpc>
                          <a:spcPts val="3200"/>
                        </a:lnSpc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He spoke highly of the novel.他高度赞扬了这部小说。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318770" y="440690"/>
            <a:ext cx="11555095" cy="39693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algn="just" fontAlgn="auto">
              <a:lnSpc>
                <a:spcPct val="150000"/>
              </a:lnSpc>
            </a:pPr>
            <a:r>
              <a:rPr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    </a:t>
            </a:r>
            <a:r>
              <a:rPr sz="28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10 </a:t>
            </a:r>
            <a:r>
              <a:rPr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Added to UNESCO</a:t>
            </a:r>
            <a:r>
              <a:rPr 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'</a:t>
            </a:r>
            <a:r>
              <a:rPr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s Intangible Cultural Heritage List in 2010, acupuncture(针灸) and moxibustion(艾灸) have been</a:t>
            </a:r>
          </a:p>
          <a:p>
            <a:pPr indent="0" algn="just" fontAlgn="auto">
              <a:lnSpc>
                <a:spcPct val="150000"/>
              </a:lnSpc>
            </a:pPr>
            <a:r>
              <a:rPr sz="2800" u="sng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　        </a:t>
            </a:r>
            <a:r>
              <a:rPr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(wide) practiced in China for thousands of years. </a:t>
            </a:r>
          </a:p>
          <a:p>
            <a:pPr indent="0" fontAlgn="auto">
              <a:lnSpc>
                <a:spcPct val="150000"/>
              </a:lnSpc>
            </a:pPr>
            <a:r>
              <a:rPr lang="zh-CN" sz="28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解析</a:t>
            </a:r>
            <a:r>
              <a:rPr lang="zh-CN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</a:t>
            </a:r>
            <a:r>
              <a:rPr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句意:针灸和艾灸在中国已经被广泛应用数千年,2010年,它们被列入联合国教科文组织非物质文化遗产名录。修饰动词practiced应用副词,再结合语境可知,此处表示 "广泛地",故用副词widely。</a:t>
            </a:r>
          </a:p>
        </p:txBody>
      </p:sp>
      <p:pic>
        <p:nvPicPr>
          <p:cNvPr id="57" name="新典例.jpg" descr="id:2147501944;FounderCES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8770" y="699770"/>
            <a:ext cx="864870" cy="39497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5471795" y="401320"/>
            <a:ext cx="6519545" cy="5622925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lnSpc>
                <a:spcPct val="150000"/>
              </a:lnSpc>
            </a:pPr>
            <a:r>
              <a:rPr lang="zh-CN" alt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考法</a:t>
            </a:r>
            <a:r>
              <a:rPr lang="en-US" altLang="zh-CN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1</a:t>
            </a:r>
            <a:r>
              <a:rPr lang="zh-CN" alt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  考查词形转换</a:t>
            </a:r>
            <a:endParaRPr lang="zh-CN" altLang="en-US" sz="2800" dirty="0" smtClean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考法</a:t>
            </a:r>
            <a:r>
              <a:rPr lang="en-US" altLang="zh-CN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2   </a:t>
            </a: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考查形容词和副词的比较等级</a:t>
            </a:r>
            <a:endParaRPr lang="en-US" altLang="zh-CN" sz="28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0" y="2859405"/>
            <a:ext cx="527050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>
                <a:solidFill>
                  <a:schemeClr val="bg1"/>
                </a:solidFill>
                <a:latin typeface="+mj-ea"/>
                <a:ea typeface="+mj-ea"/>
                <a:cs typeface="+mj-ea"/>
              </a:rPr>
              <a:t>考法帮</a:t>
            </a:r>
            <a:r>
              <a:rPr lang="en-US" altLang="zh-CN" sz="4000" dirty="0">
                <a:solidFill>
                  <a:schemeClr val="bg1"/>
                </a:solidFill>
                <a:latin typeface="+mj-ea"/>
                <a:ea typeface="+mj-ea"/>
                <a:cs typeface="+mj-ea"/>
                <a:sym typeface="+mn-ea"/>
              </a:rPr>
              <a:t>·</a:t>
            </a:r>
            <a:r>
              <a:rPr lang="zh-CN" altLang="en-US" sz="4000" dirty="0">
                <a:solidFill>
                  <a:schemeClr val="bg1"/>
                </a:solidFill>
                <a:latin typeface="+mj-ea"/>
                <a:ea typeface="+mj-ea"/>
                <a:cs typeface="+mj-ea"/>
                <a:sym typeface="+mn-ea"/>
              </a:rPr>
              <a:t>解题能力提升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0" y="132080"/>
            <a:ext cx="4711700" cy="675858"/>
          </a:xfrm>
        </p:spPr>
        <p:txBody>
          <a:bodyPr wrap="square"/>
          <a:lstStyle/>
          <a:p>
            <a:r>
              <a:rPr lang="en-US" altLang="zh-CN" sz="36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 </a:t>
            </a:r>
            <a:r>
              <a:rPr lang="zh-CN" altLang="en-US" sz="3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考法</a:t>
            </a:r>
            <a:r>
              <a:rPr lang="en-US" altLang="zh-CN" sz="3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1  </a:t>
            </a:r>
            <a:r>
              <a:rPr lang="zh-CN" altLang="en-US" sz="3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考查词形转换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343535" y="807720"/>
            <a:ext cx="11504930" cy="59080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zh-CN" altLang="en-US" sz="2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命题透视</a:t>
            </a:r>
            <a:r>
              <a:rPr lang="zh-CN" alt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</a:t>
            </a:r>
            <a:r>
              <a:rPr 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高考对形容词和副词的考查主要体现在其词形转换上,而且历年来高考试卷对此的考查特别多,具体表现在:名词转换为形容词,形容词转换为副词。</a:t>
            </a:r>
            <a:r>
              <a:rPr lang="zh-CN" alt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</a:p>
          <a:p>
            <a:pPr indent="0" fontAlgn="auto">
              <a:lnSpc>
                <a:spcPct val="150000"/>
              </a:lnSpc>
            </a:pPr>
            <a:r>
              <a:rPr lang="zh-CN" altLang="en-US" sz="2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方法点拨</a:t>
            </a:r>
            <a:r>
              <a:rPr lang="zh-CN" alt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                     </a:t>
            </a:r>
            <a:r>
              <a:rPr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句法功能判断</a:t>
            </a:r>
          </a:p>
          <a:p>
            <a:pPr indent="0" fontAlgn="auto">
              <a:lnSpc>
                <a:spcPct val="150000"/>
              </a:lnSpc>
            </a:pPr>
            <a:r>
              <a:rPr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1.首先要了解要填的词在句中所作的成分、所起的作用。如果用来修饰名词或在系动词后作表语,应用形容词;如果用来修饰形容词、副词、动词或整个句子,应用副词。</a:t>
            </a:r>
          </a:p>
          <a:p>
            <a:pPr indent="0" fontAlgn="auto">
              <a:lnSpc>
                <a:spcPct val="150000"/>
              </a:lnSpc>
            </a:pPr>
            <a:r>
              <a:rPr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2.形容词和副词含义丰富,用法灵活,更要注意一词多义,做到"词不离句,句不离文"。</a:t>
            </a:r>
            <a:endParaRPr lang="zh-CN" altLang="en-US" sz="280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06" name="文本框 105"/>
          <p:cNvSpPr txBox="1"/>
          <p:nvPr/>
        </p:nvSpPr>
        <p:spPr>
          <a:xfrm>
            <a:off x="3556317" y="2748915"/>
            <a:ext cx="5080000" cy="2298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0"/>
            <a:r>
              <a:rPr lang="en-US" sz="900" b="0">
                <a:solidFill>
                  <a:srgbClr val="000000"/>
                </a:solidFill>
                <a:latin typeface="NEU-BZ-S92" charset="0"/>
                <a:ea typeface="方正书宋_GBK" panose="03000509000000000000" charset="-122"/>
                <a:cs typeface="Times New Roman" panose="02020603050405020304" charset="0"/>
              </a:rPr>
              <a:t> 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318770" y="440690"/>
            <a:ext cx="11555095" cy="59080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    </a:t>
            </a:r>
            <a:r>
              <a:rPr sz="28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11</a:t>
            </a:r>
            <a:r>
              <a:rPr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[2019全国Ⅲ,67 &amp; 68] They also shared with us many </a:t>
            </a:r>
          </a:p>
          <a:p>
            <a:pPr indent="0" fontAlgn="auto">
              <a:lnSpc>
                <a:spcPct val="150000"/>
              </a:lnSpc>
            </a:pPr>
            <a:r>
              <a:rPr sz="2800" u="sng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　　　</a:t>
            </a:r>
            <a:r>
              <a:rPr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　(tradition) stories about Hawaii that were </a:t>
            </a:r>
            <a:r>
              <a:rPr sz="2800" u="sng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　　　　</a:t>
            </a:r>
            <a:r>
              <a:rPr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(huge) popular with tourists. </a:t>
            </a:r>
          </a:p>
          <a:p>
            <a:pPr indent="0" fontAlgn="auto">
              <a:lnSpc>
                <a:spcPct val="150000"/>
              </a:lnSpc>
            </a:pPr>
            <a:r>
              <a:rPr lang="zh-CN" sz="28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解析</a:t>
            </a:r>
            <a:r>
              <a:rPr lang="zh-CN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</a:t>
            </a:r>
            <a:r>
              <a:rPr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句意:他们还跟我们分享了许多有关夏威夷的传统故事,这些故事深受游客喜爱。第一空修饰名词stories,应用tradition的形容词形式traditional;第二空修饰形容词popular,应用huge的副词形式hugely。故填traditional; hugely。</a:t>
            </a:r>
          </a:p>
          <a:p>
            <a:pPr indent="0" fontAlgn="auto">
              <a:lnSpc>
                <a:spcPct val="150000"/>
              </a:lnSpc>
            </a:pPr>
            <a:r>
              <a:rPr sz="2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考法总结</a:t>
            </a:r>
            <a:r>
              <a:rPr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　本题考查形容词和副词的构词法。应先确定空处所填词的词性,再将所给词转换为相应的形容词或副词。</a:t>
            </a:r>
          </a:p>
        </p:txBody>
      </p:sp>
      <p:pic>
        <p:nvPicPr>
          <p:cNvPr id="57" name="新典例.jpg" descr="id:2147501944;FounderCES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8770" y="699770"/>
            <a:ext cx="864870" cy="39497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0" y="132080"/>
            <a:ext cx="7446010" cy="676952"/>
          </a:xfrm>
        </p:spPr>
        <p:txBody>
          <a:bodyPr wrap="square"/>
          <a:lstStyle/>
          <a:p>
            <a:r>
              <a:rPr lang="en-US" altLang="zh-CN" sz="36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 </a:t>
            </a:r>
            <a:r>
              <a:rPr lang="zh-CN" altLang="en-US" sz="3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考法</a:t>
            </a:r>
            <a:r>
              <a:rPr lang="en-US" altLang="zh-CN" sz="3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2  </a:t>
            </a:r>
            <a:r>
              <a:rPr lang="zh-CN" altLang="en-US" sz="3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考查形容词和副词的比较等级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343535" y="808990"/>
            <a:ext cx="11504930" cy="46158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zh-CN" altLang="en-US" sz="2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命题透视</a:t>
            </a:r>
            <a:r>
              <a:rPr lang="zh-CN" alt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</a:t>
            </a:r>
            <a:r>
              <a:rPr 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高考中对形容词和副词的考查还会体现在其比较等级上,其中考查比较级的情况较多,最高级的也有涉及。</a:t>
            </a:r>
          </a:p>
          <a:p>
            <a:pPr indent="0" fontAlgn="auto">
              <a:lnSpc>
                <a:spcPct val="150000"/>
              </a:lnSpc>
            </a:pPr>
            <a:r>
              <a:rPr lang="zh-CN" altLang="en-US" sz="2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方法点拨</a:t>
            </a:r>
            <a:r>
              <a:rPr lang="zh-CN" alt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              基本结构断定&amp;深层语境推知</a:t>
            </a:r>
          </a:p>
          <a:p>
            <a:pPr indent="0" fontAlgn="auto">
              <a:lnSpc>
                <a:spcPct val="150000"/>
              </a:lnSpc>
            </a:pPr>
            <a:r>
              <a:rPr lang="zh-CN" alt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1.考生必须熟练掌握比较级和最高级的基本结构。</a:t>
            </a:r>
          </a:p>
          <a:p>
            <a:pPr indent="0" fontAlgn="auto">
              <a:lnSpc>
                <a:spcPct val="150000"/>
              </a:lnSpc>
            </a:pPr>
            <a:r>
              <a:rPr lang="zh-CN" alt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2.高考对比较等级的考查更倾向于从"语句的深层含义"中体会出其比较含义,因此考生要仔细体会语境,判断题干是否暗含比较,并区分是两者之间还是三者或三者以上之间的比较。</a:t>
            </a:r>
          </a:p>
        </p:txBody>
      </p:sp>
      <p:sp>
        <p:nvSpPr>
          <p:cNvPr id="106" name="文本框 105"/>
          <p:cNvSpPr txBox="1"/>
          <p:nvPr/>
        </p:nvSpPr>
        <p:spPr>
          <a:xfrm>
            <a:off x="3556317" y="2699385"/>
            <a:ext cx="5080000" cy="2298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0"/>
            <a:r>
              <a:rPr lang="en-US" sz="900" b="0">
                <a:solidFill>
                  <a:srgbClr val="000000"/>
                </a:solidFill>
                <a:latin typeface="NEU-BZ-S92" charset="0"/>
                <a:ea typeface="方正书宋_GBK" panose="03000509000000000000" charset="-122"/>
                <a:cs typeface="Times New Roman" panose="02020603050405020304" charset="0"/>
              </a:rPr>
              <a:t> 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19735" y="471170"/>
            <a:ext cx="11079480" cy="59080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algn="just" fontAlgn="auto">
              <a:lnSpc>
                <a:spcPct val="150000"/>
              </a:lnSpc>
            </a:pPr>
            <a:r>
              <a:rPr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    </a:t>
            </a:r>
            <a:r>
              <a:rPr sz="28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12</a:t>
            </a:r>
            <a:r>
              <a:rPr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[2016甲卷(全国Ⅱ),61]If you feel stressed by responsibilities at work, you should take a step back and identify(识别) those of </a:t>
            </a:r>
            <a:r>
              <a:rPr sz="2800" u="sng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　　　</a:t>
            </a:r>
            <a:r>
              <a:rPr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(great) and less importance. </a:t>
            </a:r>
          </a:p>
          <a:p>
            <a:pPr indent="0" fontAlgn="auto">
              <a:lnSpc>
                <a:spcPct val="150000"/>
              </a:lnSpc>
            </a:pPr>
            <a:r>
              <a:rPr lang="zh-CN" sz="28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解析 </a:t>
            </a:r>
            <a:r>
              <a:rPr lang="zh-CN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</a:t>
            </a:r>
            <a:r>
              <a:rPr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句意:如果工作中的责任让你焦虑不安,你应该后退一步,识别那些更重要和次要的责任。根据语境及下文的"and less importance"可知,此处应用形容词的比较级来修饰importance,故填greater。</a:t>
            </a:r>
          </a:p>
          <a:p>
            <a:pPr indent="0" fontAlgn="auto">
              <a:lnSpc>
                <a:spcPct val="150000"/>
              </a:lnSpc>
            </a:pPr>
            <a:endParaRPr sz="280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fontAlgn="auto">
              <a:lnSpc>
                <a:spcPct val="150000"/>
              </a:lnSpc>
            </a:pPr>
            <a:r>
              <a:rPr sz="2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考法总结</a:t>
            </a:r>
            <a:r>
              <a:rPr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　这道题没有给出明显的比较对象,但根据空后的"less"可判断此处应用比较级。</a:t>
            </a:r>
          </a:p>
        </p:txBody>
      </p:sp>
      <p:pic>
        <p:nvPicPr>
          <p:cNvPr id="3" name="新典例.jpg" descr="id:2147501944;FounderCES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6095" y="685165"/>
            <a:ext cx="864870" cy="39497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/>
          <p:nvPr>
            <p:custDataLst>
              <p:tags r:id="rId1"/>
            </p:custDataLst>
          </p:nvPr>
        </p:nvGraphicFramePr>
        <p:xfrm>
          <a:off x="522287" y="427355"/>
          <a:ext cx="11245850" cy="567753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16915"/>
                <a:gridCol w="1558290"/>
                <a:gridCol w="4286885"/>
                <a:gridCol w="2143125"/>
                <a:gridCol w="2540635"/>
              </a:tblGrid>
              <a:tr h="616585">
                <a:tc gridSpan="2">
                  <a:txBody>
                    <a:bodyPr/>
                    <a:lstStyle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200" b="1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卷别</a:t>
                      </a:r>
                      <a:endParaRPr lang="en-US" altLang="en-US" sz="2200" b="1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200" b="1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词性转换及词形变化</a:t>
                      </a:r>
                      <a:endParaRPr lang="en-US" altLang="en-US" sz="2200" b="1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200" b="1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比较等级</a:t>
                      </a:r>
                      <a:endParaRPr lang="en-US" altLang="en-US" sz="2200" b="1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200" b="1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其他</a:t>
                      </a:r>
                      <a:endParaRPr lang="en-US" altLang="en-US" sz="2200" b="1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514985">
                <a:tc rowSpan="9">
                  <a:txBody>
                    <a:bodyPr/>
                    <a:lstStyle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2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浙</a:t>
                      </a:r>
                    </a:p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endParaRPr lang="zh-CN" altLang="en-US" sz="22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2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江</a:t>
                      </a:r>
                    </a:p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endParaRPr lang="zh-CN" altLang="en-US" sz="22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2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卷</a:t>
                      </a: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2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2021.1</a:t>
                      </a:r>
                      <a:endParaRPr lang="en-US" altLang="en-US" sz="22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2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·63.sharply[形→副]</a:t>
                      </a:r>
                      <a:endParaRPr lang="en-US" altLang="en-US" sz="22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66675" marR="66675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2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·65.lower</a:t>
                      </a:r>
                      <a:endParaRPr lang="en-US" altLang="en-US" sz="22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66675" marR="66675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2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 </a:t>
                      </a:r>
                      <a:endParaRPr lang="en-US" altLang="en-US" sz="22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33655" marR="33655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4985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 cap="flat" cmpd="sng">
                      <a:solidFill>
                        <a:srgbClr val="333333"/>
                      </a:solidFill>
                      <a:prstDash val="dash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dash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2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2020.7 </a:t>
                      </a:r>
                      <a:endParaRPr lang="en-US" altLang="en-US" sz="22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2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 </a:t>
                      </a:r>
                      <a:endParaRPr lang="en-US" altLang="en-US" sz="22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66675" marR="66675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2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 </a:t>
                      </a:r>
                      <a:endParaRPr lang="en-US" altLang="en-US" sz="22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66675" marR="66675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2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 </a:t>
                      </a:r>
                      <a:endParaRPr lang="en-US" altLang="en-US" sz="22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33655" marR="33655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4985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 cap="flat" cmpd="sng">
                      <a:solidFill>
                        <a:srgbClr val="333333"/>
                      </a:solidFill>
                      <a:prstDash val="dash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dash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2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2020.1</a:t>
                      </a:r>
                      <a:endParaRPr lang="en-US" altLang="en-US" sz="22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2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·62.particularly[形→副]</a:t>
                      </a:r>
                      <a:endParaRPr lang="en-US" altLang="en-US" sz="22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66675" marR="66675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2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·61.older</a:t>
                      </a:r>
                      <a:endParaRPr lang="en-US" altLang="en-US" sz="22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66675" marR="66675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2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 </a:t>
                      </a:r>
                      <a:endParaRPr lang="en-US" altLang="en-US" sz="22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33655" marR="33655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2771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 cap="flat" cmpd="sng">
                      <a:solidFill>
                        <a:srgbClr val="333333"/>
                      </a:solidFill>
                      <a:prstDash val="dash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dash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ts val="2800"/>
                        </a:lnSpc>
                        <a:buNone/>
                      </a:pPr>
                      <a:r>
                        <a:rPr lang="en-US" sz="22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2019.6</a:t>
                      </a:r>
                      <a:endParaRPr lang="en-US" altLang="en-US" sz="22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fontAlgn="auto">
                        <a:lnSpc>
                          <a:spcPts val="2800"/>
                        </a:lnSpc>
                        <a:buNone/>
                      </a:pPr>
                      <a:r>
                        <a:rPr lang="en-US" sz="22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·60.easily[形→副]</a:t>
                      </a:r>
                    </a:p>
                    <a:p>
                      <a:pPr indent="0" fontAlgn="auto">
                        <a:lnSpc>
                          <a:spcPts val="2800"/>
                        </a:lnSpc>
                        <a:buNone/>
                      </a:pPr>
                      <a:r>
                        <a:rPr lang="en-US" sz="22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·65.traditional[名→形]</a:t>
                      </a:r>
                      <a:endParaRPr lang="en-US" altLang="en-US" sz="22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66675" marR="66675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fontAlgn="auto">
                        <a:lnSpc>
                          <a:spcPts val="2800"/>
                        </a:lnSpc>
                        <a:buNone/>
                      </a:pPr>
                      <a:r>
                        <a:rPr lang="en-US" sz="22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 </a:t>
                      </a:r>
                      <a:endParaRPr lang="en-US" altLang="en-US" sz="22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66675" marR="66675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fontAlgn="auto">
                        <a:lnSpc>
                          <a:spcPts val="2800"/>
                        </a:lnSpc>
                        <a:buNone/>
                      </a:pPr>
                      <a:r>
                        <a:rPr lang="en-US" sz="22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 </a:t>
                      </a:r>
                      <a:endParaRPr lang="en-US" altLang="en-US" sz="22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33655" marR="33655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4985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 cap="flat" cmpd="sng">
                      <a:solidFill>
                        <a:srgbClr val="333333"/>
                      </a:solidFill>
                      <a:prstDash val="dash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dash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2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2018.11</a:t>
                      </a:r>
                      <a:endParaRPr lang="en-US" altLang="en-US" sz="22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2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·58.Recently[形→副]</a:t>
                      </a:r>
                      <a:endParaRPr lang="en-US" altLang="en-US" sz="22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66675" marR="66675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2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 </a:t>
                      </a:r>
                      <a:endParaRPr lang="en-US" altLang="en-US" sz="22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66675" marR="66675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2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 </a:t>
                      </a:r>
                      <a:endParaRPr lang="en-US" altLang="en-US" sz="22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33655" marR="33655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4985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 cap="flat" cmpd="sng">
                      <a:solidFill>
                        <a:srgbClr val="333333"/>
                      </a:solidFill>
                      <a:prstDash val="dash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dash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2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2018.6</a:t>
                      </a:r>
                      <a:endParaRPr lang="en-US" altLang="en-US" sz="22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2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·62.affordable[动→形]</a:t>
                      </a:r>
                      <a:endParaRPr lang="en-US" altLang="en-US" sz="22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66675" marR="66675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2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·63.higher</a:t>
                      </a:r>
                      <a:endParaRPr lang="en-US" altLang="en-US" sz="22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66675" marR="66675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2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 </a:t>
                      </a:r>
                      <a:endParaRPr lang="en-US" altLang="en-US" sz="22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33655" marR="33655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28345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 cap="flat" cmpd="sng">
                      <a:solidFill>
                        <a:srgbClr val="333333"/>
                      </a:solidFill>
                      <a:prstDash val="dash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dash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ts val="2800"/>
                        </a:lnSpc>
                        <a:buNone/>
                      </a:pPr>
                      <a:r>
                        <a:rPr lang="en-US" sz="22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2017.11</a:t>
                      </a:r>
                      <a:endParaRPr lang="en-US" altLang="en-US" sz="22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fontAlgn="auto">
                        <a:lnSpc>
                          <a:spcPts val="2800"/>
                        </a:lnSpc>
                        <a:buNone/>
                      </a:pPr>
                      <a:r>
                        <a:rPr lang="en-US" sz="22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·60.effective[名→形]</a:t>
                      </a:r>
                    </a:p>
                    <a:p>
                      <a:pPr indent="0" fontAlgn="auto">
                        <a:lnSpc>
                          <a:spcPts val="2800"/>
                        </a:lnSpc>
                        <a:buNone/>
                      </a:pPr>
                      <a:r>
                        <a:rPr lang="en-US" sz="22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·61.really[形→副]</a:t>
                      </a:r>
                      <a:endParaRPr lang="en-US" altLang="en-US" sz="22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66675" marR="66675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fontAlgn="auto">
                        <a:lnSpc>
                          <a:spcPts val="2800"/>
                        </a:lnSpc>
                        <a:buNone/>
                      </a:pPr>
                      <a:r>
                        <a:rPr lang="en-US" sz="22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 </a:t>
                      </a:r>
                      <a:endParaRPr lang="en-US" altLang="en-US" sz="22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66675" marR="66675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fontAlgn="auto">
                        <a:lnSpc>
                          <a:spcPts val="2800"/>
                        </a:lnSpc>
                        <a:buNone/>
                      </a:pPr>
                      <a:r>
                        <a:rPr lang="en-US" sz="22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 </a:t>
                      </a:r>
                      <a:endParaRPr lang="en-US" altLang="en-US" sz="22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33655" marR="33655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4985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 cap="flat" cmpd="sng">
                      <a:solidFill>
                        <a:srgbClr val="333333"/>
                      </a:solidFill>
                      <a:prstDash val="dash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dash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2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2017.6</a:t>
                      </a:r>
                      <a:endParaRPr lang="en-US" altLang="en-US" sz="22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2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·57.shiny/shining[动→形]</a:t>
                      </a:r>
                      <a:endParaRPr lang="en-US" altLang="en-US" sz="22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66675" marR="66675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2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·60.earlier</a:t>
                      </a:r>
                      <a:endParaRPr lang="en-US" altLang="en-US" sz="22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66675" marR="66675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2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·58.so</a:t>
                      </a:r>
                      <a:r>
                        <a:rPr lang="en-US" sz="22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方正书宋_GBK" panose="03000509000000000000" charset="-122"/>
                        </a:rPr>
                        <a:t>[</a:t>
                      </a:r>
                      <a:r>
                        <a:rPr lang="en-US" sz="22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so...that...</a:t>
                      </a:r>
                      <a:r>
                        <a:rPr lang="en-US" sz="22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方正书宋_GBK" panose="03000509000000000000" charset="-122"/>
                        </a:rPr>
                        <a:t>]</a:t>
                      </a:r>
                      <a:endParaRPr lang="en-US" altLang="en-US" sz="22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33655" marR="33655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4985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 cap="flat" cmpd="sng">
                      <a:solidFill>
                        <a:srgbClr val="333333"/>
                      </a:solidFill>
                      <a:prstDash val="dash"/>
                      <a:headEnd type="none" w="med" len="med"/>
                      <a:tailEnd type="none" w="med" len="me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2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5年考频</a:t>
                      </a:r>
                      <a:endParaRPr lang="en-US" altLang="en-US" sz="22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2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5年9考</a:t>
                      </a:r>
                      <a:endParaRPr lang="en-US" altLang="en-US" sz="22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66675" marR="66675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2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5年4考</a:t>
                      </a:r>
                      <a:endParaRPr lang="en-US" altLang="en-US" sz="22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66675" marR="66675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2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5年1考</a:t>
                      </a:r>
                      <a:endParaRPr lang="en-US" altLang="en-US" sz="22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33655" marR="33655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447040" y="380365"/>
            <a:ext cx="243078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 sz="2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命题分析预测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447040" y="902335"/>
            <a:ext cx="11160125" cy="3322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1.形容词和副词是高考的必考点。一般来说,语法填空设置2道题。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2.高考对该考点的考查主要集中在形容词和副词的句法功能、构词法、比较等级,其中构词法是考查的重点。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3.语法填空考查热点:名词转换为形容词、形容词转换为副词、比较级和最高级。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5471795" y="401320"/>
            <a:ext cx="6487795" cy="5622925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lnSpc>
                <a:spcPct val="150000"/>
              </a:lnSpc>
            </a:pPr>
            <a:r>
              <a:rPr lang="zh-CN" alt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考点</a:t>
            </a:r>
            <a:r>
              <a:rPr lang="en-US" altLang="zh-CN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1</a:t>
            </a:r>
            <a:r>
              <a:rPr lang="zh-CN" alt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  形容词的基本用法</a:t>
            </a:r>
            <a:endParaRPr lang="zh-CN" altLang="en-US" sz="2800" dirty="0" smtClean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考点</a:t>
            </a:r>
            <a:r>
              <a:rPr lang="en-US" altLang="zh-CN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2   </a:t>
            </a: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副词的基本用法</a:t>
            </a:r>
            <a:endParaRPr lang="zh-CN" altLang="en-US" sz="28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考点</a:t>
            </a:r>
            <a:r>
              <a:rPr lang="en-US" altLang="zh-CN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3   </a:t>
            </a: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形容词和副词的比较等级</a:t>
            </a:r>
            <a:endParaRPr lang="zh-CN" altLang="en-US" sz="28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难点</a:t>
            </a:r>
            <a:r>
              <a:rPr lang="en-US" altLang="zh-CN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1</a:t>
            </a: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  </a:t>
            </a:r>
            <a:r>
              <a:rPr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-ing形容词和-ed形容词</a:t>
            </a:r>
            <a:endParaRPr sz="28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难点</a:t>
            </a:r>
            <a:r>
              <a:rPr lang="en-US" altLang="zh-CN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2</a:t>
            </a: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  </a:t>
            </a:r>
            <a:r>
              <a:rPr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同根副词加-ly和不加-ly</a:t>
            </a:r>
            <a:endParaRPr lang="en-US" altLang="zh-CN" sz="28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0" y="2859405"/>
            <a:ext cx="527050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>
                <a:solidFill>
                  <a:schemeClr val="bg1"/>
                </a:solidFill>
                <a:latin typeface="+mj-ea"/>
                <a:ea typeface="+mj-ea"/>
                <a:cs typeface="+mj-ea"/>
              </a:rPr>
              <a:t>考点帮</a:t>
            </a:r>
            <a:r>
              <a:rPr lang="en-US" altLang="zh-CN" sz="4000" dirty="0">
                <a:solidFill>
                  <a:schemeClr val="bg1"/>
                </a:solidFill>
                <a:latin typeface="+mj-ea"/>
                <a:ea typeface="+mj-ea"/>
                <a:cs typeface="+mj-ea"/>
                <a:sym typeface="+mn-ea"/>
              </a:rPr>
              <a:t>·</a:t>
            </a:r>
            <a:r>
              <a:rPr lang="zh-CN" altLang="en-US" sz="4000" dirty="0">
                <a:solidFill>
                  <a:schemeClr val="bg1"/>
                </a:solidFill>
                <a:latin typeface="+mj-ea"/>
                <a:ea typeface="+mj-ea"/>
                <a:cs typeface="+mj-ea"/>
                <a:sym typeface="+mn-ea"/>
              </a:rPr>
              <a:t>必备知识通关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0" y="132080"/>
            <a:ext cx="5882640" cy="676954"/>
          </a:xfrm>
        </p:spPr>
        <p:txBody>
          <a:bodyPr wrap="square"/>
          <a:lstStyle/>
          <a:p>
            <a:r>
              <a:rPr lang="en-US" altLang="zh-CN" sz="36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 </a:t>
            </a:r>
            <a:r>
              <a:rPr lang="zh-CN" altLang="en-US" sz="3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考点</a:t>
            </a:r>
            <a:r>
              <a:rPr lang="en-US" altLang="zh-CN" sz="3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1  </a:t>
            </a:r>
            <a:r>
              <a:rPr lang="zh-CN" altLang="en-US" sz="3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形容词的基本用法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326390" y="808990"/>
            <a:ext cx="11480165" cy="59080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sz="2800" b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知识1　形容词后缀</a:t>
            </a:r>
            <a:r>
              <a:rPr sz="28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</a:p>
          <a:p>
            <a:pPr indent="0" fontAlgn="auto">
              <a:lnSpc>
                <a:spcPct val="150000"/>
              </a:lnSpc>
            </a:pPr>
            <a:r>
              <a:rPr sz="28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详见构词法</a:t>
            </a:r>
          </a:p>
          <a:p>
            <a:pPr indent="0" fontAlgn="auto">
              <a:lnSpc>
                <a:spcPct val="150000"/>
              </a:lnSpc>
            </a:pPr>
            <a:r>
              <a:rPr sz="2800" b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知识2　复合形容词</a:t>
            </a:r>
            <a:r>
              <a:rPr sz="28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</a:p>
          <a:p>
            <a:pPr indent="0" fontAlgn="auto">
              <a:lnSpc>
                <a:spcPct val="150000"/>
              </a:lnSpc>
            </a:pPr>
            <a:r>
              <a:rPr sz="28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详见构词法</a:t>
            </a:r>
          </a:p>
          <a:p>
            <a:pPr indent="0" fontAlgn="auto">
              <a:lnSpc>
                <a:spcPct val="150000"/>
              </a:lnSpc>
            </a:pPr>
            <a:r>
              <a:rPr sz="2800" b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知识3　形容词作定语</a:t>
            </a:r>
            <a:r>
              <a:rPr sz="28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</a:p>
          <a:p>
            <a:pPr indent="0" fontAlgn="auto">
              <a:lnSpc>
                <a:spcPct val="150000"/>
              </a:lnSpc>
            </a:pPr>
            <a:r>
              <a:rPr sz="28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　　一般情况下,作定语的形容词要放在被修饰词之前。但在下列情况下,形容词要后置:</a:t>
            </a:r>
          </a:p>
          <a:p>
            <a:pPr indent="0" fontAlgn="auto">
              <a:lnSpc>
                <a:spcPct val="150000"/>
              </a:lnSpc>
            </a:pPr>
            <a:r>
              <a:rPr sz="28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1.形容词修饰由some-, any-, no-, every-等构成的复合不定代词时。</a:t>
            </a:r>
          </a:p>
          <a:p>
            <a:pPr indent="0" fontAlgn="auto">
              <a:lnSpc>
                <a:spcPct val="150000"/>
              </a:lnSpc>
            </a:pPr>
            <a:r>
              <a:rPr sz="28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►</a:t>
            </a:r>
            <a:r>
              <a:rPr sz="28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There is nothing new.没什么新鲜事。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d0658085-0531-4bdf-8066-97ec46a4d1e9}"/>
  <p:tag name="TABLE_ENDDRAG_ORIGIN_RECT" val="879*91"/>
  <p:tag name="TABLE_ENDDRAG_RECT" val="40*423*879*9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7e94db71-40db-4777-9830-4603b2d68c8a}"/>
  <p:tag name="TABLE_ENDDRAG_ORIGIN_RECT" val="907*320"/>
  <p:tag name="TABLE_ENDDRAG_RECT" val="24*35*907*320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f493da24-21a3-47d3-8e94-cdb4d2e551e6}"/>
  <p:tag name="TABLE_ENDDRAG_ORIGIN_RECT" val="863*201"/>
  <p:tag name="TABLE_ENDDRAG_RECT" val="38*234*863*20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fd2840ad-c76a-4fb4-be21-a99b61b40e47}"/>
  <p:tag name="TABLE_ENDDRAG_ORIGIN_RECT" val="894*389"/>
  <p:tag name="TABLE_ENDDRAG_RECT" val="33*34*894*389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af3e8bf1-e074-4c11-98c1-accfe2d4c142}"/>
  <p:tag name="TABLE_ENDDRAG_ORIGIN_RECT" val="918*493"/>
  <p:tag name="TABLE_ENDDRAG_RECT" val="21*28*918*493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fae5a801-2624-460a-9840-bb6a7ff9f6a5}"/>
  <p:tag name="TABLE_ENDDRAG_ORIGIN_RECT" val="885*447"/>
  <p:tag name="TABLE_ENDDRAG_RECT" val="41*33*885*447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03953141-679e-4880-bf40-54f68e0215b4}"/>
  <p:tag name="TABLE_ENDDRAG_ORIGIN_RECT" val="917*349"/>
  <p:tag name="TABLE_ENDDRAG_RECT" val="19*168*917*349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ef23b146-f081-4e2f-9925-b05dd561b1a1}"/>
  <p:tag name="TABLE_ENDDRAG_ORIGIN_RECT" val="885*241"/>
  <p:tag name="TABLE_ENDDRAG_RECT" val="41*94*885*24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79d75f38-d571-4aae-890e-4ad89bd1dea9}"/>
  <p:tag name="TABLE_ENDDRAG_ORIGIN_RECT" val="919*819"/>
  <p:tag name="TABLE_ENDDRAG_RECT" val="18*79*919*819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79d75f38-d571-4aae-890e-4ad89bd1dea9}"/>
  <p:tag name="TABLE_ENDDRAG_ORIGIN_RECT" val="918*414"/>
  <p:tag name="TABLE_ENDDRAG_RECT" val="14*45*918*414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314fbc94-915b-41f0-b3b5-e73f1aaa2479}"/>
  <p:tag name="TABLE_ENDDRAG_ORIGIN_RECT" val="891*416"/>
  <p:tag name="TABLE_ENDDRAG_RECT" val="39*96*891*416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56a9a311-af00-4dd6-aa01-22d47365c450}"/>
  <p:tag name="TABLE_ENDDRAG_ORIGIN_RECT" val="897*388"/>
  <p:tag name="TABLE_ENDDRAG_RECT" val="28*121*897*388"/>
</p:tagLst>
</file>

<file path=ppt/theme/theme1.xml><?xml version="1.0" encoding="utf-8"?>
<a:theme xmlns:a="http://schemas.openxmlformats.org/drawingml/2006/main" name="Office 主题​​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黑体NewRoman">
      <a:majorFont>
        <a:latin typeface="Times New Roman"/>
        <a:ea typeface="黑体"/>
        <a:cs typeface=""/>
      </a:majorFont>
      <a:minorFont>
        <a:latin typeface="Times New Roman"/>
        <a:ea typeface="黑体"/>
        <a:cs typeface="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</TotalTime>
  <Words>3118</Words>
  <Application>WPS 演示</Application>
  <PresentationFormat>自定义</PresentationFormat>
  <Paragraphs>604</Paragraphs>
  <Slides>59</Slides>
  <Notes>37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59</vt:i4>
      </vt:variant>
    </vt:vector>
  </HeadingPairs>
  <TitlesOfParts>
    <vt:vector size="60" baseType="lpstr">
      <vt:lpstr>Office 主题​​</vt:lpstr>
      <vt:lpstr>幻灯片 1</vt:lpstr>
      <vt:lpstr>专题六  形容词和副词</vt:lpstr>
      <vt:lpstr>幻灯片 3</vt:lpstr>
      <vt:lpstr>  考情解读</vt:lpstr>
      <vt:lpstr>幻灯片 5</vt:lpstr>
      <vt:lpstr>幻灯片 6</vt:lpstr>
      <vt:lpstr>幻灯片 7</vt:lpstr>
      <vt:lpstr>幻灯片 8</vt:lpstr>
      <vt:lpstr>  考点1   形容词的基本用法</vt:lpstr>
      <vt:lpstr>幻灯片 10</vt:lpstr>
      <vt:lpstr>幻灯片 11</vt:lpstr>
      <vt:lpstr>幻灯片 12</vt:lpstr>
      <vt:lpstr>幻灯片 13</vt:lpstr>
      <vt:lpstr>幻灯片 14</vt:lpstr>
      <vt:lpstr>幻灯片 15</vt:lpstr>
      <vt:lpstr>  考点2   副词的基本用法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  考点3   形容词和副词的比较等级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  <vt:lpstr>幻灯片 41</vt:lpstr>
      <vt:lpstr>幻灯片 42</vt:lpstr>
      <vt:lpstr>幻灯片 43</vt:lpstr>
      <vt:lpstr>幻灯片 44</vt:lpstr>
      <vt:lpstr>幻灯片 45</vt:lpstr>
      <vt:lpstr>幻灯片 46</vt:lpstr>
      <vt:lpstr>幻灯片 47</vt:lpstr>
      <vt:lpstr>幻灯片 48</vt:lpstr>
      <vt:lpstr>  难点1   -ing形容词和-ed形容词</vt:lpstr>
      <vt:lpstr>幻灯片 50</vt:lpstr>
      <vt:lpstr>幻灯片 51</vt:lpstr>
      <vt:lpstr>  难点2   同根副词加-ly和不加-ly</vt:lpstr>
      <vt:lpstr>幻灯片 53</vt:lpstr>
      <vt:lpstr>幻灯片 54</vt:lpstr>
      <vt:lpstr>幻灯片 55</vt:lpstr>
      <vt:lpstr>  考法1   考查词形转换</vt:lpstr>
      <vt:lpstr>幻灯片 57</vt:lpstr>
      <vt:lpstr>  考法2   考查形容词和副词的比较等级</vt:lpstr>
      <vt:lpstr>幻灯片 59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tesoon</dc:creator>
  <cp:lastModifiedBy>dell</cp:lastModifiedBy>
  <cp:revision>71</cp:revision>
  <dcterms:created xsi:type="dcterms:W3CDTF">2021-01-08T01:23:00Z</dcterms:created>
  <dcterms:modified xsi:type="dcterms:W3CDTF">2021-09-22T16:02:03Z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2052-11.1.0.10314</vt:lpwstr>
  </property>
</Properties>
</file>