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6" r:id="rId4"/>
    <p:sldId id="497" r:id="rId5"/>
    <p:sldId id="504" r:id="rId6"/>
    <p:sldId id="372" r:id="rId7"/>
    <p:sldId id="272" r:id="rId8"/>
    <p:sldId id="308" r:id="rId9"/>
    <p:sldId id="403" r:id="rId10"/>
    <p:sldId id="447" r:id="rId11"/>
    <p:sldId id="508" r:id="rId12"/>
    <p:sldId id="509" r:id="rId13"/>
    <p:sldId id="486" r:id="rId14"/>
    <p:sldId id="268" r:id="rId15"/>
    <p:sldId id="451" r:id="rId16"/>
    <p:sldId id="506" r:id="rId17"/>
    <p:sldId id="271" r:id="rId18"/>
    <p:sldId id="452" r:id="rId19"/>
    <p:sldId id="50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7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4.xml"/><Relationship Id="rId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动词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的语态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47850"/>
            <a:ext cx="111830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With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development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China, Chinese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more and more people in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speaks              B. is spoken              C. speak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Train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tickets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online. It is convenient.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sold               B. were sold                C. are sold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China more 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ago.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invents             B. invented              C. is invented 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have I never seen this kind of 5G mobile phone?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HW last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was produced            B. would produce           C. have produced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4186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65086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55178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47303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47850"/>
            <a:ext cx="1118306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—Oh,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 is too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dirty, Mike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—Sorry, Mum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yesterday. I forgot to do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didn’t clean           B. isn’t cleaned            C. was cleaned              D. wasn’t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17. —Lucy,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learnt from this history class?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Paper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ago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invented            B. was;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invented           C.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inventing            D. was;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inventing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—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Bethune helped a lot of Chinese in the 1930s. He is a great international soldier.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both China and Canada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remembered                     B.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will;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remember                         D.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remembering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308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11357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47720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7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92765"/>
            <a:ext cx="111830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must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morning, 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can’t hand it in on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finish             B. finished              C. finishes                D. finishing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e-books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than paper books in the future.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use             B. be used               C. used               D. uses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7576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8476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10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09156"/>
            <a:ext cx="107423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Another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 over the Jialing River 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build) last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most exciting and traditional way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shop, street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markets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and there in China these 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serve) in the kitchen when the light went out.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 the door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lock) when you leave the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members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require) to attend the meeting.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8599" y="2493013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186232" y="2934917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11566" y="3869514"/>
            <a:ext cx="10502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41122" y="4322435"/>
            <a:ext cx="10502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locked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8779" y="4753632"/>
            <a:ext cx="12513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动作按钮: 后退或前一项 25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2077442"/>
            <a:ext cx="8893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Chinese culture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born in the year of the Monkey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smart.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say             B. said              C.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said              D.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150525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44885"/>
            <a:ext cx="9452008" cy="221898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题考查一般现在时的被动语态。句意为“在中国文化中，人们认为猴年出生的孩子很聪明”。分析句子结构，主语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children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say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是被动关系，根据上下文可知用一般现在时的被动语态，其结构为“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动词过去分词”。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319816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car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 years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looks quite new.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buys              B. bought             C. is bought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392899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686974"/>
            <a:ext cx="9452008" cy="20243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题考查一般过去时的被动语态。句意为“他的车是五年前买的，但它看起来还很新”。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his car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是被动关系，且由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five years ago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可知句子应用过去时态。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reported that the medals for the 2020 Olympic Games in Tokyo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100% recycled material.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are making                     B. have made    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is made             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made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4166636"/>
            <a:ext cx="9452008" cy="195874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题考查动词的语态。句意为“据报道，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2020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年东京奥运会的奖牌将以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100%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的再生材料制成”。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medals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make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是被动关系，且由句意可知，时态用一般将来时，故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be made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符合句意。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61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常用的被动语态的结构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31891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environment in 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town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improving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many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______ every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plant              B. planted               C. are planted               D. plants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cakes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chocolate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one, please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fill              B. filled               C. are filled              D.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filled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41919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782931"/>
            <a:ext cx="10113483" cy="34280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010864"/>
            <a:ext cx="92952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Gina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to the doctor’s yesterday and 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living habits once more.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told               B. is told               C. was told 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machines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their factory by themselves last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make            B. made             C. are made               D.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2024" y="2551920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3931793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773560"/>
            <a:ext cx="9738909" cy="40571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1911715"/>
            <a:ext cx="91630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villagers expect that the building of the bridge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rainy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season comes.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completed                         B.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completed  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completed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 International Horticultural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Expo(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园艺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博览会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Yangzhou.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holds             B. will hold              C. is held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2024" y="2463784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4295348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2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311007"/>
            <a:ext cx="11018955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语态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的种类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的语态可分为主动语态和被动语态。当主语是动作的执行者时，动词用主动语态；当主语是动作的承受者时，动词用被动语态。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的被动语态的结构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现在时的被动语态：主语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am/ is/ are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过去时的被动语态：主语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was/ were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将来时的被动语态：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will + be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含有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情态动词的被动语态：主语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情态动词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+be+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10637"/>
            <a:ext cx="1066605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）当带双宾语的主动句变为被动句时，如果直接宾语作主语，则间接宾语前必须加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for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）感官动词和使役动词在主动句中作谓语时，其宾语补足语不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能带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，但当变为被动句时，必须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。此类动词有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make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hear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see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watch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feel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notice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）当动词短语变成被动语态时，其中的介词或副词不能漏掉。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55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动词构成的句子不能改为被动句，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；有些动词短语也不能改成被动句，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like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短语改为被动语态后，漏掉了介词或副词，或动词与介词和副词拆开。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3226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heard the news about the 2020 Olympic Games?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Maybe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year if everything goes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 held             B. was held               C. is held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In 1958, pinyin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Chinese linguist(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语言学家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Zhou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Youguang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his team.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designs              B. designed               C. is designed 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wrong with Dale?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others in his class just now. He’s not happy about that.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compared             B. was compared             C. compares              D. compared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9814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70996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98545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30177"/>
            <a:ext cx="1092967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theatre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celebrate the art festival last month.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decorated             B. is decorated              C. was decorated 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decorated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as books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volunteers will post them to the students in Hope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 raised             B. were raised              C. raised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raised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bush fires in Australia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a few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months, leaving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millions of animals dead.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            B. run out               C.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            D. put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Basketball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1891. Then in 1936 in Berlin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became an event at the Olympics.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plays              B. is played                C. was played               D. played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171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6224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98881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491625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44138"/>
            <a:ext cx="10995774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lunch at school. So you don’t have to bring your own food.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give              B. will give               C. are given 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said that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Yancheng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-Nantong High-speed Railway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December, 2020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complete           B. is completed              C. was completed 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completed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2022 Winter Olympic Games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Beijing.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news!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wait to watch it.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hold              B. will hold              C. were held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held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airport will be built in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Tantou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Longhui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news! But a lot of good farmland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will waste             B. may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wasted              C. has wasted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8446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6911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42631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72566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10595</TotalTime>
  <Words>1773</Words>
  <Application>Microsoft Office PowerPoint</Application>
  <PresentationFormat>宽屏</PresentationFormat>
  <Paragraphs>166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800</cp:revision>
  <dcterms:created xsi:type="dcterms:W3CDTF">2021-01-09T07:33:53Z</dcterms:created>
  <dcterms:modified xsi:type="dcterms:W3CDTF">2021-02-12T12:19:18Z</dcterms:modified>
</cp:coreProperties>
</file>