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1" r:id="rId6"/>
    <p:sldId id="263" r:id="rId7"/>
    <p:sldId id="357" r:id="rId8"/>
    <p:sldId id="266" r:id="rId9"/>
    <p:sldId id="267" r:id="rId10"/>
    <p:sldId id="381" r:id="rId11"/>
    <p:sldId id="386" r:id="rId12"/>
    <p:sldId id="339" r:id="rId13"/>
    <p:sldId id="406" r:id="rId14"/>
    <p:sldId id="372" r:id="rId15"/>
    <p:sldId id="387" r:id="rId16"/>
    <p:sldId id="388" r:id="rId17"/>
    <p:sldId id="392" r:id="rId18"/>
    <p:sldId id="393" r:id="rId19"/>
    <p:sldId id="314" r:id="rId20"/>
    <p:sldId id="383" r:id="rId21"/>
    <p:sldId id="398" r:id="rId22"/>
    <p:sldId id="400" r:id="rId23"/>
    <p:sldId id="272" r:id="rId24"/>
    <p:sldId id="308" r:id="rId25"/>
    <p:sldId id="403" r:id="rId26"/>
    <p:sldId id="404" r:id="rId27"/>
    <p:sldId id="310" r:id="rId28"/>
    <p:sldId id="311" r:id="rId29"/>
    <p:sldId id="367" r:id="rId30"/>
    <p:sldId id="385" r:id="rId31"/>
    <p:sldId id="405" r:id="rId32"/>
    <p:sldId id="268" r:id="rId33"/>
    <p:sldId id="271" r:id="rId34"/>
    <p:sldId id="340" r:id="rId35"/>
    <p:sldId id="379" r:id="rId36"/>
    <p:sldId id="315" r:id="rId37"/>
    <p:sldId id="384" r:id="rId38"/>
    <p:sldId id="391" r:id="rId39"/>
    <p:sldId id="394" r:id="rId40"/>
    <p:sldId id="395" r:id="rId41"/>
    <p:sldId id="396" r:id="rId42"/>
    <p:sldId id="397" r:id="rId43"/>
    <p:sldId id="399" r:id="rId44"/>
    <p:sldId id="401" r:id="rId45"/>
    <p:sldId id="402" r:id="rId46"/>
    <p:sldId id="389" r:id="rId47"/>
    <p:sldId id="390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46.xml"/><Relationship Id="rId4" Type="http://schemas.openxmlformats.org/officeDocument/2006/relationships/slide" Target="slide3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23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4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2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第一部分  教材知识梳理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九年级上册  </a:t>
            </a:r>
            <a:r>
              <a:rPr lang="en-US" altLang="zh-CN" sz="4800" dirty="0" smtClean="0">
                <a:solidFill>
                  <a:srgbClr val="2A85C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1~2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594953"/>
            <a:ext cx="10618673" cy="373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or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的用法。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为“或者”，表示选择关系。例如：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You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go with me or you can stay at home.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否定句中，表示“也不”。例如：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can’t speak French or Spanish.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）在英语中，“祈使句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or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简单句”是一种常见句型。在该句型中，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为“否则”。祈使句相当于一个条件，可以和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引导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的条件状语从句进行转换。例如：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 hurry or we can’t catch the bus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66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450578"/>
            <a:ext cx="10618673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so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用法。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so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为“因此，所以”，表示因果关系，用来连接两个简单句。例如：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 began to fall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we went home.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注意：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连词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so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because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用在同一个句子中。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825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31552"/>
            <a:ext cx="1082005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either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neither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both…and…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都”。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连接两个主语时，谓语动词用复数形式。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either…or…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“或者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或者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；不是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就是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连接两个主语时，谓语动词遵循就近原则。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neither…nor…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“既不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也不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连接两个主语时，谓语动词遵循就近原则。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both of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为“两者都”，谓语动词用复数形式。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5. either of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为“两者其一”，谓语动词用单数形式。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6. neither of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为“两者都不”，谓语动词用单数形式。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28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727802"/>
            <a:ext cx="10820057" cy="327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agree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agree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为“同意做某事”。例如：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 to go hiking with him.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agree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为“（在文件、计划、行动等方面）取得一致意见”。例如：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 on the deal about exchanging the goods.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 with sb./what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从句”意为“同意某人（的意见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看法）”。例如：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 with what you do.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257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21927"/>
            <a:ext cx="1082005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谈论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人物介绍（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话题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点拨。</a:t>
            </a:r>
          </a:p>
          <a:p>
            <a:pPr algn="just"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单元的高频写作话题是“个人信息”。写作内容主要涉及人物的外貌、性格、爱好、经历、变化，以及对此人的看法和评价等。常见的考点包括自我介绍、介绍朋友或周围的人、介绍名人等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技巧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指导。</a:t>
            </a:r>
          </a:p>
          <a:p>
            <a:pPr algn="just"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此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类作文通常以要点提示、表格提示的方式来考查，文体多为记叙文。在写此类文章时，可以对人物进行由具体到抽象、由外貌到内在性格特点的描写，如人物的年龄、身份、爱好、兴趣等，还可以通过一件或几件具体事例来表现人物特征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737427"/>
            <a:ext cx="108200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写作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，注意选择正确的时态：介绍人物的现状用一般现在时，介绍人物的经历用一般过去时，描述未来的情况用一般将来时；选择正确的人称：自我介绍时用第一人称，介绍他人时可用第二、第三人称。此外，适当使用连词，注意上下文联系紧密；行文表达有条理性，突出重点，符合逻辑关系，在结尾处简单地做小结或概括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佳句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集合。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person who helps me a lot is my best friend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(not)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quiet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brave/ clever…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is much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little more outgoing than me.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18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814427"/>
            <a:ext cx="10820057" cy="234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shy,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not easy for me to make friends.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if we are honest to each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other,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get true friendship.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That’s why I like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prefer/ enjoy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reading books.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true friend reaches for your hand and touches your heart.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friend in need is a friend indeed.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61334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026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576460"/>
            <a:ext cx="10870033" cy="4503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从句的用法（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0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prefer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prefer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及物动词，意为“更喜欢，宁愿”。主要用法如下：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prefer+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动名词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不定式”意为“更喜欢（去做）某事”。例如：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prefer the white one.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prefer (sb.)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为“宁愿（某人）做某事”。例如：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prefer you to go at once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prefer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 B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意为“在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中更喜欢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prefer tea to milk.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60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653460"/>
            <a:ext cx="10870033" cy="142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prefer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rather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为“宁愿做某事也不愿做某事”，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相当于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rather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prefer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doing sth.to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prefer to watch TV rather than go out.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451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441710"/>
            <a:ext cx="10870033" cy="4845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put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dress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“穿”的用法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区别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wear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“穿着，戴着”的状态。当用现在进行时时，表示目前暂时的情况。例如：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wearing a brown uniform.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put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表示“穿上，戴上”，强调穿的动作。例如：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on her coat and went out.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dress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表示“穿，戴”时，既可指动作，又可指状态。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）作及物动词时，直接对象是人（宾语通常是人称代词或反身代词）。例如：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bathed her and dressed her in clean clothes.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）作不及物动词时，常用词组为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dressed in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 get dressed at seven o’clock.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000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重点指导航标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必备知识精析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576460"/>
            <a:ext cx="10870033" cy="1886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whether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都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可以引导宾语从句，意为“是否”，一般情况下可以互换。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not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连用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whether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而不用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if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有“如果”之意，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whether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628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788216"/>
            <a:ext cx="10870033" cy="234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  promise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promise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动词时，意为“许诺，承诺”；作名词时，意为“承诺，诺言”。具体用法如下：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promise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意为“许诺去做某事”。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promise + that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从句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”意为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“许诺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993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788216"/>
            <a:ext cx="1087003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   would rather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would rather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为“宁愿，更喜欢”，可缩写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成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’d rather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在此结构中无人称、数和时态的变化。常用结构有：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rather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为“宁愿做某事”。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rather not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为“宁愿不做某事”。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rather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than (do)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“宁愿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而不愿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……/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喜欢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而不喜欢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动作按钮: 后退或前一项 10">
            <a:hlinkClick r:id="rId5" action="ppaction://hlinksldjump" highlightClick="1"/>
          </p:cNvPr>
          <p:cNvSpPr/>
          <p:nvPr/>
        </p:nvSpPr>
        <p:spPr>
          <a:xfrm>
            <a:off x="11408652" y="5539692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79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208311"/>
            <a:ext cx="10963411" cy="327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remember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first time.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桂林改编）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met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                          B.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meet her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will meet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                 D.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meet her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avoid making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mistakes, please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the questions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before you answer them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百色）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careful          B. careless          C. carefully          D. carelessly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731194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4112266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50631"/>
            <a:ext cx="923887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can take part in our school singing competition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Lucy  Lily are OK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They’re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at singing.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贺州）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Neither;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                    B. Either;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Not only;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also           D. Both;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you 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—Yes,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bought it online.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贺州）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buy the sweater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buy the sweater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you buy the sweater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bought the sweater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2799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45118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633010"/>
            <a:ext cx="1116392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you please 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the supermarket across from our school.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玉林）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buy some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masks              B.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buy some masks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buy some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masks               D.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buy some masks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wonder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seven dollars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books were on sale in that bookstore yesterday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贵港）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books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bought                       B.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you buy these books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 you spent on these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books           D.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bought these books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70499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52818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36760"/>
            <a:ext cx="1116392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book do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prefer, Harry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Potter or Treasure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Island?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Potter,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course.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I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sister likes it.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梧州）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Both;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         B. Neither;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          C. Not;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          D. Not only;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also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preferred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rather than  a bike.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walk;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ride                  B. walking;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riding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to walk;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ride                      D. walking;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ride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made up his mind to devote his life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pollution.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prevent          B. to prevent          C. to preventing          D. preventing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 difficulty did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______ the problem?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to solve          B. solve          C. solving          D. solved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0874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97955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30" y="435870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30" y="526846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6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sayings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提醒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 to try our best and never give up.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贵港）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2.Jenny is a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细心的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makes any mistakes.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梧州）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would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like, beef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chicken?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两者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都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some fish.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钦州）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Beihai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Park is famous for its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lake, bridges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the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古老的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building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hill.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Wei’s best friend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said,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天生的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artist”.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31445" y="2598820"/>
            <a:ext cx="12897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remind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60333" y="3044235"/>
            <a:ext cx="12897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44329" y="3957030"/>
            <a:ext cx="12897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Neither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69756" y="4426417"/>
            <a:ext cx="12897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ancient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51104" y="5342112"/>
            <a:ext cx="12897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71677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work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hard, you’ll __________(success)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exams.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animals signs appear in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__________(fix)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 give up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__________(play)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computer games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you’ll fail in the exam.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sunny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today,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make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__________(decide)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go hiking.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necessary for us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__________(learn)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well.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65608" y="2604807"/>
            <a:ext cx="12897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19035" y="3056671"/>
            <a:ext cx="12897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fixed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93983" y="3497183"/>
            <a:ext cx="12897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26530" y="3971728"/>
            <a:ext cx="12897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decision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52260" y="4431673"/>
            <a:ext cx="12897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learn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1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591674"/>
            <a:ext cx="10716777" cy="4042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四、选词填空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根据短文内容，从方框中选择恰当的单词填空，每词限用一次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 sent me home with a note for my mother that said I needed to visit the eye doctor because I failed the vision test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trip home that day was very slow.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mother said it would all be just fine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wouldn’t hurt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bit,”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wasn’t worried about pain—I was worried about looking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__________.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3900" y="2774231"/>
            <a:ext cx="10520415" cy="62721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200"/>
              </a:lnSpc>
            </a:pP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    good    funny    face    chose    smiling    up    present    eyes    noticed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09837" y="5097044"/>
            <a:ext cx="11742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funny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93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573" y="2575378"/>
            <a:ext cx="10782854" cy="1803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312555"/>
            <a:ext cx="10716777" cy="5121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next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day,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mother pulled me to the eye doctor’s office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set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frames(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镜框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tried to believe my mother when she said they looked really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me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doctor said the glasses would be ready soon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wasn’t ready 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all,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didn’t think I ever would be.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glasses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arrived,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eye doctor put them on my face and walked me out onto the sidewalk in front of his office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looked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my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shoes,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found myself in a whole new world—a world filled with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pictures, bright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colours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fine details everywhere I looked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Suddenly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beautiful outline of red leaves on trees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see the details of people’s faces long before they were standing in front of me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see my mother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she watched me see the world in a whole new way.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24750" y="1378895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chose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1672" y="2272439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17844" y="3639115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63361" y="4121085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86885" y="4577425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noticed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84253" y="5472787"/>
            <a:ext cx="1106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smiling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13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707189"/>
            <a:ext cx="1071677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Glasses aren’t so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bad, are they?” Mum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asked.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all,”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thought to myself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first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day,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Monday morning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came,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had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kids in my classroom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happened, just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I feared it would be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 kid pointed at me in the middle of the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class 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shouted, “Four __________!”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the same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moment, looking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through my new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glasses,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see all the way across the room that the kid who had said it had a big nose.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动作按钮: 后退或前一项 24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778239" y="2204186"/>
            <a:ext cx="13379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51582" y="2686887"/>
            <a:ext cx="13379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04572" y="3582684"/>
            <a:ext cx="13379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10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454043"/>
            <a:ext cx="947462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make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11856" y="2057144"/>
            <a:ext cx="9780196" cy="414045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15696" y="2232451"/>
            <a:ext cx="8893743" cy="3749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lost his key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made him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cold to wait for his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wife’s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stay            B. stayed              C. stays               D. stay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news that our team had won made us very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happy             B. happily               C. feel happy             D. happiness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story made him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feels sleepy                   B. feel sleeping            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C. feels sleeping                D. feel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sleepy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04208" y="2662818"/>
            <a:ext cx="462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04208" y="3900100"/>
            <a:ext cx="462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01264" y="4688785"/>
            <a:ext cx="462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27185"/>
            <a:ext cx="9636145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并列连词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2" y="2204185"/>
            <a:ext cx="9737750" cy="397523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387177"/>
            <a:ext cx="8692637" cy="3537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Work hard, ______ you’ll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progress.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and             B. or             C. so              D. but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Hurry up,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miss the first train to Nanning.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and             B. or             C. so              D. but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you like to come to my birthday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party, Lucy?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I’d love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to,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to look after my sister.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and              B. or            C. so              D. but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37911" y="2883944"/>
            <a:ext cx="4138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37911" y="3743648"/>
            <a:ext cx="4138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35211" y="4607646"/>
            <a:ext cx="4138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6580" y="1552275"/>
            <a:ext cx="9636145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either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neither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2" y="2171702"/>
            <a:ext cx="9891754" cy="38729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3" y="2426791"/>
            <a:ext cx="90382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would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like,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cup of coffee or a bottle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orange, Jane?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I’d just like a cup of tea.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Either.            B. Both.             C. None.              D. Neither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speaks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English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French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Instead,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speaks German.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either;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                  B. not only;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 also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both;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                 D. neither;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7535" y="2961509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42102" y="4337005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52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0672" y="1852565"/>
            <a:ext cx="9891754" cy="278681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2" y="2224662"/>
            <a:ext cx="9293813" cy="1889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Either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or 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there.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am            B. are            C. is              D. be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Cakes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delicious.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parents like them.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Either             B. Both              C. None              D. Neither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7535" y="2306987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47535" y="3235090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06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19" y="1557686"/>
            <a:ext cx="10387153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agree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84995" y="2242686"/>
            <a:ext cx="10022004" cy="38657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1533" y="2486226"/>
            <a:ext cx="916613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agree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—Yes, wonderful!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             B. on              C. for               D. of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drinking milk every morning is good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health.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—Yes,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agree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B. with;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C. at;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            D. for;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13444" y="2938459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3819" y="4327298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6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19" y="1509561"/>
            <a:ext cx="10387153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谈论人物介绍（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5176" y="2242686"/>
            <a:ext cx="10022004" cy="37694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01541" y="2399601"/>
            <a:ext cx="934613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假设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李华是你的同班同学，请根据以下提示和要求，用英语写一篇题为“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Classmate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的短文。</a:t>
            </a:r>
          </a:p>
          <a:p>
            <a:pPr algn="just"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提示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个子高，长相英俊；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成绩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优秀；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擅长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体育运动；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乐于助人（举一个例子）；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他的评价。</a:t>
            </a:r>
          </a:p>
          <a:p>
            <a:pPr algn="just"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要求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短文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须包含所有提示，可适当增加内容，以使行文连贯；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词数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左右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文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中不能出现真实的姓名及校名。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11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5176" y="1641646"/>
            <a:ext cx="10022004" cy="445435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33112" y="1652933"/>
            <a:ext cx="934613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Classmate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33112" y="2531834"/>
            <a:ext cx="921298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Li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 is my classmate and my good friend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tall and handsome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His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grades are excellent and he always does well in exams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also good at sports because he thinks health is very important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ready to help others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 helps me with my English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Last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 he helped a ten-year-old boy who lost his way find his mother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 Li Hua is a kind person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Everybody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my class likes him very much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hope we will be good friends forever.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97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20" y="1644311"/>
            <a:ext cx="10242778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prefer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84995" y="2329311"/>
            <a:ext cx="10022004" cy="27432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37158" y="2649851"/>
            <a:ext cx="91661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daddy prefers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____________(not swim)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river because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too dangerous.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prefer to stay at home rather than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_________(go)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 in the heavy rain.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552754" y="3157615"/>
            <a:ext cx="17421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to swim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01331" y="4068234"/>
            <a:ext cx="17421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17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43407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07101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重点指导航标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074" y="2223440"/>
            <a:ext cx="613447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一、重点词汇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energy—__________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confident—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live—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“活着的”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“有生气的”）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57504" y="2674199"/>
            <a:ext cx="587194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sleep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“睡着的”）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“困的”）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carelessness—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，表示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“粗心的”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“细心的”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413" y="577516"/>
            <a:ext cx="1925052" cy="61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934677" y="3191917"/>
            <a:ext cx="14817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energetic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35200" y="3658240"/>
            <a:ext cx="14817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confidence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86528" y="4114938"/>
            <a:ext cx="14817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alive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72865" y="5016893"/>
            <a:ext cx="14817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11719" y="2730148"/>
            <a:ext cx="14817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asleep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11719" y="3641040"/>
            <a:ext cx="14817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52598" y="4564061"/>
            <a:ext cx="14817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careless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256871" y="5482830"/>
            <a:ext cx="14817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18" grpId="0"/>
      <p:bldP spid="20" grpId="0"/>
      <p:bldP spid="21" grpId="0"/>
      <p:bldP spid="22" grpId="0"/>
      <p:bldP spid="23" grpId="0"/>
      <p:bldP spid="2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20" y="1528811"/>
            <a:ext cx="10242778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put on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dress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表示“穿”的用法区别（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84995" y="2233060"/>
            <a:ext cx="10022004" cy="389420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33408" y="2476601"/>
            <a:ext cx="916613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child doesn’t need any help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old enough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himself.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put on          B. wear          C. dress          D. dress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cold outside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Please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coat.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put on          B. wear          C. dress          D. dress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English teacher always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pair of blue jeans.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puts on          B. wears          C. dresses          D. dresses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06706" y="3003518"/>
            <a:ext cx="452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06706" y="3918187"/>
            <a:ext cx="452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6706" y="4824705"/>
            <a:ext cx="452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1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20" y="1528811"/>
            <a:ext cx="10242778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84995" y="2233060"/>
            <a:ext cx="10022004" cy="389420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33408" y="2476601"/>
            <a:ext cx="916613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wonder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wood will burn up or not.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if          B. whether          C. when          D. how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classmates asked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possible to improve their English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half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year.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could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                B. whether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could be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if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would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               D. whether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it be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06706" y="3003518"/>
            <a:ext cx="452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06706" y="3918187"/>
            <a:ext cx="452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11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84995" y="1547328"/>
            <a:ext cx="10022004" cy="477647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10408" y="1706589"/>
            <a:ext cx="9166139" cy="4452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asked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 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can use my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computer          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B. whether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can use my computer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could use my computer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if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could use my computer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—Rose,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know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join the army or to find a job after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graduation.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don’t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your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parents’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advice?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surely help you.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take                   B. whether;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          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C. if;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give                   D. whether;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seek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54831" y="1761861"/>
            <a:ext cx="452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54831" y="3923214"/>
            <a:ext cx="452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67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20" y="1528811"/>
            <a:ext cx="10242778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  promise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84995" y="2233060"/>
            <a:ext cx="10022004" cy="389420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33408" y="2476601"/>
            <a:ext cx="916613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parents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buy a new computer for him after leaving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 last week.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promise          B. promises          C. promised          D. promising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Promise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anyone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promise.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not tell          B.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tell           C. not telling          D.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told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06706" y="3003518"/>
            <a:ext cx="452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06706" y="4389824"/>
            <a:ext cx="452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48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20" y="1528811"/>
            <a:ext cx="10242778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   would rather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84995" y="2310062"/>
            <a:ext cx="10022004" cy="370572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2283" y="2640226"/>
            <a:ext cx="916613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Miss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Smith told us that she would rather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Computer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Club.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not          B. to not          C. not to          D. did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Which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you rather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______,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cake or 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egg?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eat          B. eat          C. like          D. \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06706" y="3167143"/>
            <a:ext cx="452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06706" y="4543824"/>
            <a:ext cx="452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64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84995" y="1857677"/>
            <a:ext cx="10022004" cy="35709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20033" y="2361093"/>
            <a:ext cx="9166139" cy="235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rather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him in such a case.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not see                     B.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see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not seeing                D.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saw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rather stay at home than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movies.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go          B. to go          C. going          D. goes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06706" y="2435621"/>
            <a:ext cx="452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06706" y="3812306"/>
            <a:ext cx="452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27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6394" y="1499936"/>
            <a:ext cx="10387153" cy="1354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例题：（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桂林）九年级将举行“最佳班长”评选活动，请你根据下列表格信息，以“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Our Class Monitor”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为题，写一篇英语短文，推荐你们班的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班长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Betty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参加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评选。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01407"/>
              </p:ext>
            </p:extLst>
          </p:nvPr>
        </p:nvGraphicFramePr>
        <p:xfrm>
          <a:off x="1695970" y="2967916"/>
          <a:ext cx="8128000" cy="156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4968"/>
                <a:gridCol w="6743032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外貌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thin, tall, long hair, wear a pair of glasses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性格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kind, friendly, get on well with, help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特长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do well in, be interested in, win, prize, competition…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66394" y="4870383"/>
            <a:ext cx="1084225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要求：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短文应包括以上信息，为使行文连贯可以适当增加细节；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2.70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词左右，开头已经给出，不计入总词数，要求书写规范；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文中不得出现涉及考生真实信息的人名、地名或校名。</a:t>
            </a:r>
          </a:p>
        </p:txBody>
      </p:sp>
    </p:spTree>
    <p:extLst>
      <p:ext uri="{BB962C8B-B14F-4D97-AF65-F5344CB8AC3E}">
        <p14:creationId xmlns:p14="http://schemas.microsoft.com/office/powerpoint/2010/main" val="131230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58895" y="1576936"/>
            <a:ext cx="1038715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Our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Class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Monitor</a:t>
            </a:r>
          </a:p>
          <a:p>
            <a:pPr algn="ctr">
              <a:lnSpc>
                <a:spcPts val="3600"/>
              </a:lnSpc>
            </a:pPr>
            <a:endParaRPr lang="en-US" altLang="zh-CN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动作按钮: 后退或前一项 8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56649" y="2464066"/>
            <a:ext cx="101835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Now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I’d like to introduce Betty to you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Betty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our class monitor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thin and tall girl with long hair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 wears a pair of glasses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friendly and she gets on well with everyone in our class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Betty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also kind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 well in English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she often helps us learn English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interested in playing the piano and has already won some prizes in piano competitions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 she will be the best.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36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2785" y="1799068"/>
            <a:ext cx="47733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impatient—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appear—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practical—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（名词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5997" y="1799066"/>
            <a:ext cx="554507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sadness—__________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require—____________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difficulty—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personal—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discover—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warmth—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peaceful—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44818" y="1849445"/>
            <a:ext cx="12609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90826" y="2307637"/>
            <a:ext cx="14068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disappear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98837" y="2763073"/>
            <a:ext cx="14068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10701" y="3219100"/>
            <a:ext cx="14068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37096" y="2307637"/>
            <a:ext cx="9240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622408" y="2761078"/>
            <a:ext cx="17534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requirement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09562" y="3233769"/>
            <a:ext cx="17534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84218" y="3677586"/>
            <a:ext cx="17534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73204" y="4132601"/>
            <a:ext cx="17534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discovery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909561" y="4610771"/>
            <a:ext cx="17534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91834" y="5050683"/>
            <a:ext cx="17534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52349" y="5505717"/>
            <a:ext cx="17534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peacefully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33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699" y="1703676"/>
            <a:ext cx="535392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、重点短语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connect ________  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相连，连接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2.keep…in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使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保持井然有序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和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几乎一样，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简</a:t>
            </a:r>
            <a:endParaRPr lang="en-US" altLang="zh-CN" sz="2200" b="1" dirty="0" smtClean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               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直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是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pay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attention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关注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eat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吃光，吃完</a:t>
            </a:r>
            <a:endParaRPr lang="zh-CN" altLang="en-US" sz="2200" b="1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61246" y="2610863"/>
            <a:ext cx="56179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agree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同意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某人（的观点）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come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想出（主意）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追上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，赶上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总共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devote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将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奉献给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divide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把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分成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endParaRPr lang="zh-CN" altLang="en-US" sz="22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67302" y="2678238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to/ with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67828" y="3138000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72102" y="3601614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89184" y="4519790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83357" y="4950677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227643" y="2675593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36055" y="3116105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09946" y="3128375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618973" y="4042145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801276" y="4501907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779491" y="4952044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5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29" grpId="0"/>
      <p:bldP spid="30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0347" y="1946735"/>
            <a:ext cx="53195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look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穿某人身上好看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prefer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比起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更喜欢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cheer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某人振作起来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remind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sb. ________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使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某人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想</a:t>
            </a:r>
            <a:endParaRPr lang="en-US" altLang="zh-CN" sz="2200" b="1" dirty="0" smtClean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                        起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endParaRPr lang="zh-CN" altLang="en-US" sz="22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029016" y="2389495"/>
            <a:ext cx="59859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decision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个决定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depend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依赖于，取决于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rather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更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喜欢做某事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instead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代替；而不是</a:t>
            </a:r>
            <a:endParaRPr lang="en-US" altLang="zh-CN" sz="22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4" name="动作按钮: 后退或前一项 3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518610" y="2464068"/>
            <a:ext cx="7315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99507" y="2925941"/>
            <a:ext cx="7315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99507" y="3358722"/>
            <a:ext cx="7315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48160" y="3846859"/>
            <a:ext cx="7315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46391" y="2452347"/>
            <a:ext cx="9324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19073" y="2907604"/>
            <a:ext cx="9324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07891" y="3371048"/>
            <a:ext cx="9324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719073" y="3821293"/>
            <a:ext cx="9324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82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200837"/>
            <a:ext cx="11018955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make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make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sb.do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为“使某人做某事”。例如：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brother made me clean the room for him.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名词”意为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“使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成为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。例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Let’s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it a deal.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make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Done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为“使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被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to make my hair cut short.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make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“为某人做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Can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make room for me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必备知识精析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0514" y="1546828"/>
            <a:ext cx="1072380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并列连词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and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用法。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为“和，又”，表示并列关系，用来连接表示对等成分的单词、短语或者句子。例如：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Lily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I are students.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除了表示并列关系，还表示目的和结果等关系。例如：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 is nice and we feel warm.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but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用法。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but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为“但是”，表示转折关系，连接意思相反的成分。例如：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Lily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student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 I’m not a student.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7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6677</TotalTime>
  <Words>4819</Words>
  <Application>Microsoft Office PowerPoint</Application>
  <PresentationFormat>宽屏</PresentationFormat>
  <Paragraphs>530</Paragraphs>
  <Slides>47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6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478</cp:revision>
  <dcterms:created xsi:type="dcterms:W3CDTF">2021-01-09T07:33:53Z</dcterms:created>
  <dcterms:modified xsi:type="dcterms:W3CDTF">2021-01-30T07:30:23Z</dcterms:modified>
</cp:coreProperties>
</file>