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6" r:id="rId6"/>
    <p:sldId id="449" r:id="rId7"/>
    <p:sldId id="479" r:id="rId8"/>
    <p:sldId id="480" r:id="rId9"/>
    <p:sldId id="381" r:id="rId10"/>
    <p:sldId id="481" r:id="rId11"/>
    <p:sldId id="483" r:id="rId12"/>
    <p:sldId id="453" r:id="rId13"/>
    <p:sldId id="372" r:id="rId14"/>
    <p:sldId id="272" r:id="rId15"/>
    <p:sldId id="308" r:id="rId16"/>
    <p:sldId id="403" r:id="rId17"/>
    <p:sldId id="447" r:id="rId18"/>
    <p:sldId id="464" r:id="rId19"/>
    <p:sldId id="473" r:id="rId20"/>
    <p:sldId id="448" r:id="rId21"/>
    <p:sldId id="268" r:id="rId22"/>
    <p:sldId id="271" r:id="rId23"/>
    <p:sldId id="451" r:id="rId24"/>
    <p:sldId id="452" r:id="rId25"/>
    <p:sldId id="454" r:id="rId26"/>
    <p:sldId id="484" r:id="rId27"/>
    <p:sldId id="455" r:id="rId28"/>
    <p:sldId id="47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503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1.xml"/><Relationship Id="rId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3.xml"/><Relationship Id="rId4" Type="http://schemas.openxmlformats.org/officeDocument/2006/relationships/slide" Target="slide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形容词、副词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58152"/>
            <a:ext cx="108380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）少数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以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-ow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结尾的双音节词，可直接在词尾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）多音节词和多数双音节词，在其前面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）既可以在词尾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，也可以在其前面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、副词的比较级、最高级的不规则变化。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196018"/>
              </p:ext>
            </p:extLst>
          </p:nvPr>
        </p:nvGraphicFramePr>
        <p:xfrm>
          <a:off x="842179" y="3656118"/>
          <a:ext cx="4589137" cy="1972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9157"/>
                <a:gridCol w="1311007"/>
                <a:gridCol w="1288973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原级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比较级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最高级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good/ well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better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best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bad/ ill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worse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worst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many/ much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more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most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162331"/>
              </p:ext>
            </p:extLst>
          </p:nvPr>
        </p:nvGraphicFramePr>
        <p:xfrm>
          <a:off x="5621662" y="3656208"/>
          <a:ext cx="6029892" cy="1974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4869"/>
                <a:gridCol w="2256215"/>
                <a:gridCol w="2228808"/>
              </a:tblGrid>
              <a:tr h="493056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原级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比较级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最高级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3056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little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less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least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93056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farther/ further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Farthest/ furthest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93056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old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older/ elder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oldest/ eldest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1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437812"/>
            <a:ext cx="10618673" cy="4842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、副词比较级、最高级的用法。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）原级。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两者都一样（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= B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原级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两者不一样（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≠ B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as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so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原级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）比较级。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用于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比较两个人或两个事物（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&gt; B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&lt; B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）：比较级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than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比较级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little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修饰语，表示程度的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“多”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“更”。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“比较级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and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比较级”表示程度的加深，意为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“越来越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）最高级。</a:t>
            </a: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三者或三者以上的比较，用“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最高级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比较范围”结构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69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04578"/>
            <a:ext cx="1083804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比较级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than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any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other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单数名词”表示最高级的含义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比较级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of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two…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表示两者间的比较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）用“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比较级，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比较级”表示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“越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就越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one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of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最高级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名词复数”表示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“最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之一”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）形容词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最高级前必有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定冠词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，副词前可省去。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58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用法混乱，不清楚在什么情况下用形容词，什么情况下用副词。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词性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混淆。在书面表达中，常有考生误把形容词当作动词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的构词法没掌握好：形容词和副词的转化规则，形容词、副词的比较级和最高级混淆。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31192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 idea to have some chocolate when you 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noisy              B. pretty              C. lively               D. hungry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—Jack,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any noise. The classmates are studying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—Sorry,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Brown.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quietly              B. clearly              C. quickly               D. politely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excellent the basketball players are!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Their coach is always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them. They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really hard 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strict            B. free            C. bored              D. angry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7610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56421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495240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08990"/>
            <a:ext cx="10422780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Who’s the winner of women’s 200m freestyle final in Swimming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Championships 2019?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Yang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Junxuan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She swam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all.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fast               B. faster                C. fastest                 D. much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faster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two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coats, she’d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to choose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to save money for a book.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cheapest             B. cheaper              C. more expensive               D. most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expensive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Cindy,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 the English song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among all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singers. Congratulations!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beautifully              B. best               C. most beautiful                 D. better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—Peter, have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heard of the song “Let It Go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sounds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it’s popular among young people. 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nice                 B. bad                 C. terrible                 D. strange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56293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30546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16508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500852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688206"/>
            <a:ext cx="112313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David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crazy about Chinese history. 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visits the museums first wherever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travels in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never              B. seldom              C. sometimes               D. always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idea to build cabin hospitals(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方舱医院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receive patients during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outbreak of COVID-19.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cheerful               B. classical               C. creative              D. curious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Cheer up, Son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You have friends here. You’re not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alone             B. awake              C. afraid              D. asleep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5056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14199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450597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076441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—Look, Grandma! ______ click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icon,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 you can talk to the doctor.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easy?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need a special number or something?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Simple              B. Simply               C. Easy                 D. Easily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grandpa is a really nice person—one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I know.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nice             B. nicer             C. nicest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nicest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lucky we booked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room; otherwise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we’ll have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stay 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somewhere             B. anywhere             C. nowhere              D. everywhere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Although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Zhong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Nanshan knows the new virus is more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old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people, he cares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little for his own safety.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polite               B. dangerous                C. friendly               D. important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02544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394840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8" y="485744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40510"/>
            <a:ext cx="104402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Emma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felt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her parents were on business trips.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sadly               B. angrily                C. unfortunately                D. lonely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8176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94388"/>
            <a:ext cx="104402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baby is so young that he can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几乎不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dress himself.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Tony 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几乎不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has any spare time for his hobbies.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saying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goes,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早的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bird catches the worm.”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plane ticket is too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昂贵的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buy.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Earthquakes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happen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突然的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difficult to warn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them.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4877" y="2551946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60014" y="3018039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60843" y="3461470"/>
            <a:ext cx="12008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80531" y="3936425"/>
            <a:ext cx="14973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expensive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93963" y="4386446"/>
            <a:ext cx="13018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25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88111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Hey,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up. You can touch it if you jump a little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high).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At present, Chinese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wide) used around 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We’re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luck) to live in such a powerful country.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sorry to take your schoolbag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careless).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face the challenges in our lives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brave).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68588" y="2574910"/>
            <a:ext cx="10466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00679" y="3039688"/>
            <a:ext cx="10466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54076" y="3492609"/>
            <a:ext cx="10466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67615" y="3956547"/>
            <a:ext cx="13477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90347" y="4403346"/>
            <a:ext cx="13477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23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330833"/>
            <a:ext cx="90926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Black’s speech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helps us have a better understanding of life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silly              B. awful               C. excellent               D. boring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403916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760549"/>
            <a:ext cx="9452008" cy="206948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题考查形容词词义辨析。句意为“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Black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先生的演讲是极好的，它帮助我们更好地理解了生活”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silly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为“愚蠢的”，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awful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为“糟糕的”，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excellent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为“极好的”，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boring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意为“无聊的”。由句意可知答案选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形容词的作用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32655"/>
            <a:ext cx="9968755" cy="369357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90036"/>
            <a:ext cx="89693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you think of the TV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“The Readers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it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miss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nervous            B. worried            C. crazy             D. angry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do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the last summer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vacation?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special anything                    B. special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anything special                    D. something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2437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39514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You’d better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leave______, 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trouble will come to 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lively           B. friendly             C. heavily              D. quickly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499444"/>
            <a:ext cx="9452008" cy="20686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题考查副词词义辨析。句意为“你最好快点走，不然麻烦就来了”。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lively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意为“活泼的”，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friendly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意为“友好的”，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heavily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意为“沉重地”，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quickly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意为“快速地”。根据句意可知空格处应填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quickly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副词的用法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222197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50693"/>
            <a:ext cx="9017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noisy outside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hear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__________(clear).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Once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week my business suit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__________(smooth)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ironed.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56732" y="3061722"/>
            <a:ext cx="11016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33225" y="3514643"/>
            <a:ext cx="15251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smoothly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241186"/>
            <a:ext cx="89160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Julie takes good care of the family dog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her brother.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patient                                 B. more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most patient          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patient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9360" y="2314269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91402" y="3979838"/>
            <a:ext cx="9794111" cy="190260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题考查形容词比较级。句意为“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Julie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把家里的狗照顾得很好，她比她弟弟有耐心”。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than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是比较级的标志，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patient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的比较级为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more patient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5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4" y="2241186"/>
            <a:ext cx="9268592" cy="1793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Everyone wants to win the contest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to learn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fun.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                     B. important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more important                           D. much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314269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91402" y="4123059"/>
            <a:ext cx="9794111" cy="190260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题考查形容词的最高级。句意为“每个人都想赢得比赛，但我觉得最重要的是要学到东西并且玩得开心”。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important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意为“重要的”，结合语境可知空格处应用它的最高级形式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most important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21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形容词和副词的比较级、最高级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55656"/>
            <a:ext cx="9968755" cy="31976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41296"/>
            <a:ext cx="91740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Jenny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get up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usual in order to catch the first bus.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early            B. very early              C. earlier              D. earliest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rivers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before, everybody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supposed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dirty            B. dirtier             C. clean               D. cleaner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10925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3793871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1" y="2192360"/>
            <a:ext cx="9968755" cy="32182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365024"/>
            <a:ext cx="91740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小试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Linda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three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girls,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is the tallest.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young             B. younger               C. youngest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youngest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Tea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one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drinks in the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more popular                      B.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popular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most popular                       D.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popular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291177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形容词和副词的比较级、最高级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28287" y="382296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104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527224"/>
            <a:ext cx="101257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中考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主要考查形容词和副词的基本用法和在句子中的基本运用，形容词和副词的等级构成及各种句型结构。考查形容词、副词的常见题型是单项选择和词形变换。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62661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26355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097" y="2482402"/>
            <a:ext cx="10997799" cy="266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311007"/>
            <a:ext cx="110189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定语，修饰名词或代词。形容词修饰名词时，置于名词前；修饰不定代词（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等）时，置于不定代词的后面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表语，常与连系动词连用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宾语补足语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21654"/>
            <a:ext cx="107238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）表示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身体状况的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形容词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well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ill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一般只能作表语，不能作定语。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）以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的形容词，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alive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asleep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afraid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alone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等，一般只能作表语，不能作前置定语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）以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ly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结尾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的形容词，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friendly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lonely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lovely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lively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等，不要把它们误认为是副词。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）在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某些形容词前加上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定冠词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，就相当于名词，指一类人或事物，其作主语时谓语动词用复数形式；如果表示抽象事物，谓语动词则用单数形式。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27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77586"/>
            <a:ext cx="1072380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的形容词短语（详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见附录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修饰动词、形容词、其他副词、全句或名词词组及介词短语，表示时间、地点、程度、方式等概念。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的种类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副词包括时间副词、地点副词、方式副词、程度副词、疑问副词和频度副词。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的作用。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副词在句中可充当状语、表语、定语或宾语补足语。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77586"/>
            <a:ext cx="10723801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的位置。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不同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副词在句子中的位置并不相同。时间副词和地点副词一般位于句末，两者同时出现时，地点副词在前，时间副词在后；但表示不明确的时间副词通常放在实义动词之前，助动词、情态动词之后。程度副词放在被修饰词之前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除外）。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1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481880"/>
            <a:ext cx="1083804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和副词的比较级、最高级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英语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中形容词和副词有三个等级：原级、比较级和最高级。原级表示“等于”，比较级表示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“较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最高级表示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“最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大部分形容词和副词的比较级是通过规则变化词尾实现的，但也有少数是不规则变化。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、副词比较级、最高级的规则变化。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）一般直接在词尾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以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结尾的词，词尾只加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）重读闭音节且结尾只有一个辅音字母的词，先双写结尾的辅音字母，再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）以辅音字母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结尾的词，先把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，再加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9357</TotalTime>
  <Words>2529</Words>
  <Application>Microsoft Office PowerPoint</Application>
  <PresentationFormat>宽屏</PresentationFormat>
  <Paragraphs>254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700</cp:revision>
  <dcterms:created xsi:type="dcterms:W3CDTF">2021-01-09T07:33:53Z</dcterms:created>
  <dcterms:modified xsi:type="dcterms:W3CDTF">2021-02-04T14:20:49Z</dcterms:modified>
</cp:coreProperties>
</file>