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267" r:id="rId10"/>
    <p:sldId id="314" r:id="rId11"/>
    <p:sldId id="270" r:id="rId12"/>
    <p:sldId id="273" r:id="rId13"/>
    <p:sldId id="275" r:id="rId14"/>
    <p:sldId id="277" r:id="rId15"/>
    <p:sldId id="279" r:id="rId16"/>
    <p:sldId id="327" r:id="rId17"/>
    <p:sldId id="328" r:id="rId18"/>
    <p:sldId id="318" r:id="rId19"/>
    <p:sldId id="319" r:id="rId20"/>
    <p:sldId id="281" r:id="rId21"/>
    <p:sldId id="286" r:id="rId22"/>
    <p:sldId id="272" r:id="rId23"/>
    <p:sldId id="308" r:id="rId24"/>
    <p:sldId id="309" r:id="rId25"/>
    <p:sldId id="322" r:id="rId26"/>
    <p:sldId id="310" r:id="rId27"/>
    <p:sldId id="329" r:id="rId28"/>
    <p:sldId id="311" r:id="rId29"/>
    <p:sldId id="323" r:id="rId30"/>
    <p:sldId id="268" r:id="rId31"/>
    <p:sldId id="271" r:id="rId32"/>
    <p:sldId id="315" r:id="rId33"/>
    <p:sldId id="316" r:id="rId34"/>
    <p:sldId id="278" r:id="rId35"/>
    <p:sldId id="326" r:id="rId36"/>
    <p:sldId id="280" r:id="rId37"/>
    <p:sldId id="317" r:id="rId38"/>
    <p:sldId id="274" r:id="rId39"/>
    <p:sldId id="276" r:id="rId40"/>
    <p:sldId id="283" r:id="rId41"/>
    <p:sldId id="284" r:id="rId42"/>
    <p:sldId id="324" r:id="rId43"/>
    <p:sldId id="325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6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02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7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2.xml"/><Relationship Id="rId5" Type="http://schemas.openxmlformats.org/officeDocument/2006/relationships/slide" Target="slide34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2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4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七年级下册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1~4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82692"/>
            <a:ext cx="10098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距离（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“离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远”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，二者的区别在于：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far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表示较笼统、模糊概念的“远”。例如：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 is very far from the hospital.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away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表示具体距离的“远”。例如：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 is 20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kilometres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away from the hospital.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56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4440" y="1685950"/>
            <a:ext cx="94958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ask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ask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为“叫某人去做某事”。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ask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为“叫某人不要去做某事”。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ask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(sb.) for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为“（向某人）要某物”。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0672" y="1384079"/>
            <a:ext cx="11182121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结构表示一般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将来时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和安排（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计划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与安排类文章一般会要求考生对某个学期、假期、未来的高中、长大成人后的生活或某项活动进行计划和安排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这类文章时，一般可以按照“总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总”的结构写作，即开篇先交代要对哪个阶段的生活或哪项活动进行计划和安排，活动的目的是什么，然后具体介绍计划和安排的内容，最后表达自己的决心或感受。人称多为第一人称，时态多选用一般将来时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5631" y="1597808"/>
            <a:ext cx="112991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my plans for the long exciting holiday.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to share my plan with you.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want to learn to draw pictures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it is not only interesting but also relaxing.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(4) Besides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 am going to a summer camp in July where I can relax myself and make new friends.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(5)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a good time/enjoyed myself/had fun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during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holiday.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(6) Above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all, I hope all of us can have a pleasant/wonderful vacation/holiday.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8341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02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0" y="1665236"/>
            <a:ext cx="107595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do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动词短语，意为“买东西”，为固定结构。类似的短语有：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cleaning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打扫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卫生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washing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洗衣服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3001" y="1667096"/>
            <a:ext cx="10672959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所有格的用法（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物主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详见“语法专项复习”部分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others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71366"/>
              </p:ext>
            </p:extLst>
          </p:nvPr>
        </p:nvGraphicFramePr>
        <p:xfrm>
          <a:off x="1029466" y="3865281"/>
          <a:ext cx="10066494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5764"/>
                <a:gridCol w="4325232"/>
                <a:gridCol w="33554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易混词（组）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词义及用法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another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意为“另一个”，泛指三者或三者以上不确定数目中的另一个，只能代替或修饰单数可数名词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T-shirt is too small for me. Show me another one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2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502729"/>
              </p:ext>
            </p:extLst>
          </p:nvPr>
        </p:nvGraphicFramePr>
        <p:xfrm>
          <a:off x="919297" y="1927804"/>
          <a:ext cx="10066494" cy="342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8139"/>
                <a:gridCol w="4732857"/>
                <a:gridCol w="335549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易混词（组）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词义及用法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106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意为“其他的，另外的”，作前置定语表示泛指，用来修饰可数名词复数或不可数名词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 people like to have a rest in their free time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other people like to travel.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5532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意为“有些，其他人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事物”，相当于“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＋复数名词”，常用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some…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others…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结构，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表示“一些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另一些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you smile at others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will smile back.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19297" y="1558472"/>
            <a:ext cx="84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237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749122"/>
              </p:ext>
            </p:extLst>
          </p:nvPr>
        </p:nvGraphicFramePr>
        <p:xfrm>
          <a:off x="816239" y="1841401"/>
          <a:ext cx="10428075" cy="3703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5774"/>
                <a:gridCol w="5409282"/>
                <a:gridCol w="3213019"/>
              </a:tblGrid>
              <a:tr h="461934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易混词（组）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词义及用法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224306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意为“另一个”，表示两者中的“另一个”，常用结构为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one…the other…“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（两者中的）一个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另一个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There is a park on the other side of the road.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93201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others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意为“其余的（人或物）”，相当于“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other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＋复数名词”，指整体中除去一部分后的其余全部。常用结构为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some…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others…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others…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表示“一些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另一些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其余的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There are twenty-six students in our class. Twelve of them are boys and the others are girls.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19297" y="1503386"/>
            <a:ext cx="84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01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051" y="1682518"/>
            <a:ext cx="106729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 sb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some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为“（某人）花费时间去做某事”。例如：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 takes him an hour to do his homework.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6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0377" y="1524206"/>
            <a:ext cx="10672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endParaRPr lang="en-US" altLang="zh-CN" sz="16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91885"/>
              </p:ext>
            </p:extLst>
          </p:nvPr>
        </p:nvGraphicFramePr>
        <p:xfrm>
          <a:off x="997140" y="2683755"/>
          <a:ext cx="10197713" cy="332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5171"/>
                <a:gridCol w="826254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must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表示说话人主观上的看法，即个人意志和主观上的“必须”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Must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没有人称、数和时态的变化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其否定形式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mustn’t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意为“禁止”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have to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表示客观要求，意为“不得不，必须”，含“除此之外，别无选择”之意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have to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有人称、数和时态的变化</a:t>
                      </a:r>
                    </a:p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其否定形式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don’t have to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表示“不必”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2" y="1671844"/>
            <a:ext cx="10759572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  remember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“记得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remember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为“记得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记住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某物”。</a:t>
            </a:r>
          </a:p>
          <a:p>
            <a:pPr>
              <a:lnSpc>
                <a:spcPts val="3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remember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为“记得去做某事”（事情未做）。</a:t>
            </a:r>
          </a:p>
          <a:p>
            <a:pPr>
              <a:lnSpc>
                <a:spcPts val="3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remember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为“记得做过某事”（事情已经做了）。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658" y="1469144"/>
            <a:ext cx="106273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用作名词表示方位时，常用两种方式。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方位词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of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地点”。例如：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 of the house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方位词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of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地点”。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）表示两者接壤时，用介词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Guangxi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on the west of Guangdong.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（接壤）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）表示两者不接壤时，用介词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Hainan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to the south of Guangdong.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（不接壤）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）表示包括在内部，用介词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Hainan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in the south of China.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（在内部）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动作按钮: 后退或前一项 11">
            <a:hlinkClick r:id="rId5" action="ppaction://hlinksldjump" highlightClick="1"/>
          </p:cNvPr>
          <p:cNvSpPr/>
          <p:nvPr/>
        </p:nvSpPr>
        <p:spPr>
          <a:xfrm>
            <a:off x="11408652" y="5565426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2912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 him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back.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call          B. calls          C. to call          D. calling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coat do you wear?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Size 8.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much          B. What size          C. How big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size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this book Jim’s?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me see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No, ______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there on the desk.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yours          B. mine          C. his          D. hers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8306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02827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496870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2954" y="1752753"/>
            <a:ext cx="108608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 zoo in the Sunshine Park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like to see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animals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zoo.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the; the          B. a; a          C. the; a          D. a;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English party this evening.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                    B.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             D.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be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happened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cold dark winter night.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in          C. at          D. on</a:t>
            </a:r>
          </a:p>
          <a:p>
            <a:pPr>
              <a:lnSpc>
                <a:spcPts val="3600"/>
              </a:lnSpc>
            </a:pP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262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62" y="31912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61" y="456665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597734"/>
            <a:ext cx="102912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schools in the future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Students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at home.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will be; won’t        B. will be; will        C. won’t be; will         D. will have; will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we go on a trip to Sunshine Park next week?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Yes, we should.                 B. That’s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idea.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Of course.            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far is the small town from London?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about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kilometres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 and thirty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                  B.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hundreds and thirty five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hundreds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thirty-five           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 and thirty-five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67350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58404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458" y="4414749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9972" y="1712919"/>
            <a:ext cx="10291257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known that there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travellers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coming to visit Nanning every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millions of                        B.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millions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million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   D. million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04" y="177767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1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big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书房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 floor of my 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Tony’s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警察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works in a police station.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Lucy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older than Lily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Lily’s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年长的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sister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损坏的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doesn’t 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You’re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幸运的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have your own bedroom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521" y="2578597"/>
            <a:ext cx="11567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52521" y="3031518"/>
            <a:ext cx="1423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94659" y="3520609"/>
            <a:ext cx="1423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7803" y="3991699"/>
            <a:ext cx="1423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12415" y="4398419"/>
            <a:ext cx="1423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 families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饲养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cows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others grow wheat.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Shenzhen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南部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银行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外面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gate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8:00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tomorrow morning.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dream home is a flat with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花园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7437" y="1697668"/>
            <a:ext cx="10906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42772" y="2156794"/>
            <a:ext cx="10906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77798" y="2609715"/>
            <a:ext cx="10906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79645" y="3073653"/>
            <a:ext cx="10906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0263" y="3495525"/>
            <a:ext cx="10906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__________(three) novel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read this month.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really __________(luck)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live in such a powerful country.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woke up early and said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__________(she), “Shall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up?”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 lot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__________(visitor)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Palace Museum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find a lot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____________(information)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Internet.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9812" y="2611648"/>
            <a:ext cx="1134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62549" y="3042535"/>
            <a:ext cx="1134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687" y="3520609"/>
            <a:ext cx="13550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6106" y="3982518"/>
            <a:ext cx="11347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7884" y="4435439"/>
            <a:ext cx="171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88742"/>
            <a:ext cx="10814717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Dragon Boat Festival is coming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traditional festival of China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Ming is 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 ______ during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festival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morning ______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he’s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______ early and ______ some </a:t>
            </a:r>
            <a:r>
              <a:rPr lang="en-US" altLang="zh-CN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zongzi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breakfast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going to watch the dragon boat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race 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river with his friends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afternoon he’s going 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______ family. They’re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take a walk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countryside ______ go __________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swimming pool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they’re going to have a picnic in the park near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___________ house.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be a great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holiday—busy ______ good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3204" y="2357609"/>
            <a:ext cx="8191870" cy="5288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but    grandfather’s    of    swimming   or    by himself    his    eat    up</a:t>
            </a:r>
            <a:endParaRPr lang="zh-CN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5277" y="3465523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81837" y="3470575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78681" y="3816478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13235" y="3879271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07059" y="4230050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302" y="4686085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41626" y="4686085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542465" y="4651426"/>
            <a:ext cx="1619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12649" y="5065174"/>
            <a:ext cx="19579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grandfather’s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95997" y="5496061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动作按钮: 后退或前一项 26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494" y="2426975"/>
            <a:ext cx="11104498" cy="329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4122" y="1725606"/>
            <a:ext cx="1094715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own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426034"/>
            <a:ext cx="10163359" cy="22671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843" y="2867262"/>
            <a:ext cx="8893743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__________(own)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company in New York.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__________(own)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big company in New York.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99980" y="3390656"/>
            <a:ext cx="1355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3215" y="3845482"/>
            <a:ext cx="1355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140633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113624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5" y="2435266"/>
            <a:ext cx="91189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truck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coming!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of the way.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reminding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Look out!      B.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of!      C.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at!      D. Look for!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window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see the tree in front of our classroom?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tall.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Look out        B.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C.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       D.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89913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9849" y="425758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15436"/>
            <a:ext cx="1175405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表距离（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289896"/>
            <a:ext cx="10190603" cy="32075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5" y="2611538"/>
            <a:ext cx="84799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restaurant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far        B. away        C. very        D. quite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restaurant is three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kilometres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far        B. away        C. very        D. quite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3064393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6819" y="3977934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759" y="1468389"/>
            <a:ext cx="11754052" cy="4405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ask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113624"/>
            <a:ext cx="10190603" cy="35931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435266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do if someone asks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part in a contest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\          C. for          D.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about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telephone number?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right.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ask; at        B. to ask; for        C. asking; in        D. asking; for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88812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6819" y="381470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50" y="1404223"/>
            <a:ext cx="1073336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和安排（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3" y="2025384"/>
            <a:ext cx="10274832" cy="41353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1728" y="2170276"/>
            <a:ext cx="9250341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假如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你叫陈伟，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日是你中考后的第一个周末。请你制订一个周末活动计划，并用英语给你的英国笔友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写一封电子邮件，说明你的活动安排。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主要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活动内容包括：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日上午在家读书；下午与家人和朋友外出活动；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日到朋友家附近的公园捡垃圾；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对本次活动的期待。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注意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邮件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必须包含所有要点，可以适当增加细节，以使行文连贯；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邮件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中不能出现真实的人名、地名；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80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词左右，邮件的开头和结尾已给出，不计入总词数。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528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50" y="1404223"/>
            <a:ext cx="107333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3" y="1576007"/>
            <a:ext cx="10274832" cy="43730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1728" y="1795698"/>
            <a:ext cx="9369886" cy="388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Alan,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enjoy myself during the coming weekend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Yours,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Chen Wei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8" name="动作按钮: 后退或前一项 7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26207" y="2215846"/>
            <a:ext cx="2148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1726" y="2566925"/>
            <a:ext cx="9369887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June 26th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I’m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get up a little late and then read an interesting storybook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afternoon I’m going out with my family and friends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We’re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 to take a walk in the country near our home and then go swimming in the lake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June 27th,we’re going to collect litter in the park near my friend’s house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it’s going to be a great weekend—busy but good fun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22609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865" y="1636499"/>
            <a:ext cx="1132534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do some…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860" y="2272149"/>
            <a:ext cx="10263815" cy="32604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1522" y="2471206"/>
            <a:ext cx="87680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clean          B. cleans          C. cleaning          D. cleaning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my mother.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         B.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shopping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           D. do shop</a:t>
            </a: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95086" y="3006637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5086" y="3915516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59504"/>
            <a:ext cx="10892068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other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others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333964"/>
            <a:ext cx="10190603" cy="32075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655606"/>
            <a:ext cx="89337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 has two sons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doctor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teacher.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other          B. others          C. the other          D. another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 of shoes is too small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other          B. the other          C. another          D. others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310846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26819" y="403301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5590" y="1647969"/>
            <a:ext cx="1024568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It takes sb. some time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0089" y="2379644"/>
            <a:ext cx="10234226" cy="30186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1434" y="2655445"/>
            <a:ext cx="915073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two hours to travel from Nanning to Guilin by train.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costs          B. pays          C. spends          D. takes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three hours to finish the work yesterday.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          B. takes          C. took          D.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2" y="3126662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952" y="4025169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431914"/>
            <a:ext cx="11049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19369" y="1916932"/>
            <a:ext cx="10324946" cy="42239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498621" y="2136087"/>
            <a:ext cx="93640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afraid of doing homework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know, it’s easy. Just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careful.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       B.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don’t have 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I go home now?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 mustn’t              B.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D.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needn’t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983" y="2592918"/>
            <a:ext cx="469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53983" y="3961283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482633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three—__________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序数词）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twelve—__________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序数词）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foot—__________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knife—__________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video—__________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visit—__________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luck—__________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postman—__________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good/ well—__________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art—__________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1019" y="3217853"/>
            <a:ext cx="883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22257" y="3672765"/>
            <a:ext cx="10916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twelfth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85743" y="4115294"/>
            <a:ext cx="883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85743" y="4581848"/>
            <a:ext cx="1020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knives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14213" y="5034144"/>
            <a:ext cx="1020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82150" y="3195306"/>
            <a:ext cx="1057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79466" y="3595699"/>
            <a:ext cx="1057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82150" y="4059637"/>
            <a:ext cx="1057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94365" y="4514549"/>
            <a:ext cx="1290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postmen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18444" y="5024546"/>
            <a:ext cx="1057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65555" y="5477330"/>
            <a:ext cx="1057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/>
      <p:bldP spid="31" grpId="0"/>
      <p:bldP spid="32" grpId="0"/>
      <p:bldP spid="33" grpId="0"/>
      <p:bldP spid="5" grpId="0"/>
      <p:bldP spid="16" grpId="0"/>
      <p:bldP spid="17" grpId="0"/>
      <p:bldP spid="18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39" y="1405595"/>
            <a:ext cx="105982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  remember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56531" y="2044751"/>
            <a:ext cx="10287783" cy="40413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0833" y="2110681"/>
            <a:ext cx="9462434" cy="390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tomorrow, Tony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bring          B. to bring          C. bringing          D. brings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you know each other?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anywhere.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see          B. seeing          C. to look          D. looking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to close the window when he leaves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classroom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telling          B. to tell          C. tell          D. told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97532" y="2440614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97532" y="3574443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7532" y="4714341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107" y="1713283"/>
            <a:ext cx="11414841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方位词的用法（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2335" y="2396508"/>
            <a:ext cx="10261979" cy="3154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7473" y="2717946"/>
            <a:ext cx="946349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Hainan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Island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southeast of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B. on          C. to          D. \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Guangdong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east          B. south          C. west          D. north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17057" y="3185946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7057" y="4094309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750" y="1685944"/>
            <a:ext cx="1110106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例题：暑假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将至，你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English Club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社刊上发起了征文活动，题目为“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Plan for Summer Holiday”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。请你根据以下提示，用英语写一篇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词左右的短文。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写作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要点：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计划；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计划；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娱乐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计划；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的愿望。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写作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要求：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必须包括所给要点，可适当发挥，使行文连贯；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篇完整，语句通顺，语法正确，书写规范；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中不得出现人名、校名等个人信息，否则不予评分；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已给出，不计入总词数。</a:t>
            </a:r>
          </a:p>
          <a:p>
            <a:pPr algn="ctr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Plan for Summer Holiday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Summer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holiday is coming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56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750" y="1322383"/>
            <a:ext cx="1110106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Plan for Summer Holiday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Summer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holiday is coming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61831" y="1692701"/>
            <a:ext cx="4968608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planning how to spend my holiday.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750" y="2095463"/>
            <a:ext cx="10972801" cy="87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First,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finish my homework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 to read many books and magazines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Because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think reading is very important.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2750" y="2901803"/>
            <a:ext cx="11101063" cy="87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Second,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to go swimming with my friends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Swimming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great fun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especially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hot summer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Also, swimming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good for health.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750" y="3719160"/>
            <a:ext cx="10972801" cy="87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Third,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spend some time watching TV in the summer holiday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 TV series will be on TV then.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2750" y="4540637"/>
            <a:ext cx="10972801" cy="128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This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 I hope I can earn my own money by hard work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to look for a part-time job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which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help me know more about society and how to communicate with others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23719" y="5795251"/>
            <a:ext cx="44618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is my summer holiday plan.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59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7871" y="1863182"/>
            <a:ext cx="529500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名词性物主代词）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grow—__________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名词性物主代词）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形容词性物主代词）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quiet—__________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friend—__________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8677" y="1882432"/>
            <a:ext cx="48773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fun—__________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inside—__________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cross—__________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danger—__________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2020" y="2403556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58319" y="2810919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74648" y="3298809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72020" y="3762791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972020" y="4189672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77488" y="4631484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09124" y="2380032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40478" y="2879068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91320" y="3332033"/>
            <a:ext cx="12907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69286" y="3758969"/>
            <a:ext cx="1824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32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626676"/>
            <a:ext cx="63348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 sb.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某人合用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分享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充满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传个话，捎个口信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回电话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of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属于某人自己的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0461" y="2089718"/>
            <a:ext cx="52988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帮助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某种困难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about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担心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make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生火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police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警察局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train/bus/ship/bike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（骑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火车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公交车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自行车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7351" y="2614950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60270" y="2625026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18082" y="3529578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52532" y="3530519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28226" y="3960465"/>
            <a:ext cx="1417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message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71986" y="4453791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58444" y="4910350"/>
            <a:ext cx="1068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one’s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9652" y="2591975"/>
            <a:ext cx="8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592606" y="2636042"/>
            <a:ext cx="8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951940" y="3496921"/>
            <a:ext cx="10409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73579" y="4000368"/>
            <a:ext cx="8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958383" y="3993561"/>
            <a:ext cx="8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669332" y="4463115"/>
            <a:ext cx="1083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46747" y="4870381"/>
            <a:ext cx="8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7" y="1629337"/>
            <a:ext cx="56239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wait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等一会儿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期盼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，盼望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到处，遍及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79846" y="1629337"/>
            <a:ext cx="5735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plenty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大量，足够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prepare… ________…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准备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day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整天地</a:t>
            </a:r>
            <a:endParaRPr lang="zh-CN" altLang="en-US" sz="2200" dirty="0"/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1683" y="2172342"/>
            <a:ext cx="815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70022" y="2169761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26446" y="2621195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69150" y="3081065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48757" y="2167946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242721" y="2609850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52086" y="3078072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08081" y="3051754"/>
            <a:ext cx="1285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28" grpId="0"/>
      <p:bldP spid="29" grpId="0"/>
      <p:bldP spid="30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067360"/>
            <a:ext cx="112151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数词和序数词的用法（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own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own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形容词时，意为“自己的”，常和形容词性物主代词或名词所有格连用，即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one’s own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，意为“某人自己的”。例如：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Where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your own dictionary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own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可作动词，意为“拥有”。例如：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owns three companies.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0560" y="1671675"/>
            <a:ext cx="92175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out at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向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外看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out of…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向外看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out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向外看，小心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看起来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查阅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（字典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资料），向上看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照顾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寻找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（强调动作）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4082</Words>
  <Application>Microsoft Office PowerPoint</Application>
  <PresentationFormat>宽屏</PresentationFormat>
  <Paragraphs>541</Paragraphs>
  <Slides>43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203</cp:revision>
  <dcterms:created xsi:type="dcterms:W3CDTF">2021-01-09T07:33:53Z</dcterms:created>
  <dcterms:modified xsi:type="dcterms:W3CDTF">2021-01-30T07:18:40Z</dcterms:modified>
</cp:coreProperties>
</file>