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517" r:id="rId4"/>
    <p:sldId id="520" r:id="rId5"/>
    <p:sldId id="521" r:id="rId6"/>
    <p:sldId id="522" r:id="rId7"/>
    <p:sldId id="523" r:id="rId8"/>
    <p:sldId id="52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94660"/>
  </p:normalViewPr>
  <p:slideViewPr>
    <p:cSldViewPr snapToGrid="0">
      <p:cViewPr>
        <p:scale>
          <a:sx n="75" d="100"/>
          <a:sy n="75" d="100"/>
        </p:scale>
        <p:origin x="184" y="-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第三部分  题型专项</a:t>
            </a:r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复习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专题五    综合填空</a:t>
            </a:r>
            <a:endParaRPr lang="zh-CN" altLang="en-US" sz="4800" dirty="0">
              <a:solidFill>
                <a:srgbClr val="2A85C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专题复习航标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解题技巧点拨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专题复习航标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047" y="2317524"/>
            <a:ext cx="1101901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综合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填空主要考查单词拼写、词形变换和选词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填空，是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集词形、语义、句法于一体的综合运用语言的测试题。它不仅仅考查单词的正确拼写，还涉及词性等方面的语法知识；突出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考查语言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综合运用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能力，要求熟记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单词，强化对单词在具体语境中的正确运用。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综合填空主要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考查名词、动词、形容词、副词、代词、数词等实词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单词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拼写题以根据括号内所给的中文提示填写单词的形式出现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词形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变换题要求根据句意，用括号中所给单词的正确形式填空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词填空主要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考查整体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阅读能力、语言知识的运用能力、逻辑思维能力和书面表达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能力，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可从词性、构词法和语法规则着手。</a:t>
            </a:r>
          </a:p>
        </p:txBody>
      </p:sp>
      <p:sp>
        <p:nvSpPr>
          <p:cNvPr id="14" name="动作按钮: 后退或前一项 13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55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解题技巧点拨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047" y="2283656"/>
            <a:ext cx="11019011" cy="1424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一、单词拼写题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判断句中所缺词的词性，然后根据中文提示在记忆中搜索对应的词。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有两个以上的词汇符合所给的中文意思，要根据上下文及其搭配形式进行取舍。</a:t>
            </a:r>
          </a:p>
        </p:txBody>
      </p:sp>
    </p:spTree>
    <p:extLst>
      <p:ext uri="{BB962C8B-B14F-4D97-AF65-F5344CB8AC3E}">
        <p14:creationId xmlns:p14="http://schemas.microsoft.com/office/powerpoint/2010/main" val="130383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解题技巧点拨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601" y="1777021"/>
            <a:ext cx="11015132" cy="2347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二、词形变换题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弄清楚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括号内所给词的词性，对命题者的出题意图有大致的了解。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找出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提示词。所缺词的词形可能受到句中某些词的限制，因此要留意提示词，同时空格前后的词也要兼顾。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注意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固定搭配。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1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解题技巧点拨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601" y="1777021"/>
            <a:ext cx="1101513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三、选词填空题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备选词汇的词性进行简单标记。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正确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判定句子成分，确定所填词的词性。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）如果空格后是谓语动词，且句子的其他内容完整，则该空格处应考虑使用名词、人称代词主格、名词性物主代词、非谓语动词（谓语动词是第三人称单数形式时）作主语。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）如果空格前是句子主语，空格后是宾语，则本句缺少谓语成分，空格处应考虑动词，构成主谓宾结构。同时需结合主语的人称、相关时间标志词或语境来判断动词的形式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89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解题技巧点拨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601" y="1777021"/>
            <a:ext cx="1101513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）如果空格后是名词，则空格处应考虑填形容词或形容词性物主代词，起修饰、限定的作用。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）如果空格前有表示程度的副词，如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little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bit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lot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still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rather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等或空格后有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时，空格处应考虑用形容词或副词的比较级。如果空格前有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，则考虑填名词、形容词的最高级或者序数词。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）如果空格前（后）是实义动词，且句子结构完整，则考虑空格处填副词。同时要注意如果空格前是系动词、感官动词或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动词，则需填形容词，构成主系表结构。此类系动词常见的有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become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sound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等。此外，如果有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动词，则考虑是否考查进行时态或被动语态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70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解题技巧点拨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601" y="1777021"/>
            <a:ext cx="110151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把握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语境，试填词汇。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通读全文，根据语境，充分理解所表达的内容，注意考虑词汇的固定搭配，并凭借语感积极主动地猜测空格处所缺的信息，在备选词汇中寻找匹配的答案。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复核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验证，确保无误。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答题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后，再结合语境及所填词进行复查。注意检查单词拼写是否正确，注意时态、语态、主谓一致及词语选用是否正确，同时检查单词首字母的大小写是否准确。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8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10184</TotalTime>
  <Words>770</Words>
  <Application>Microsoft Office PowerPoint</Application>
  <PresentationFormat>宽屏</PresentationFormat>
  <Paragraphs>43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黑体</vt:lpstr>
      <vt:lpstr>华文中宋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793</cp:revision>
  <dcterms:created xsi:type="dcterms:W3CDTF">2021-01-09T07:33:53Z</dcterms:created>
  <dcterms:modified xsi:type="dcterms:W3CDTF">2021-02-16T14:31:15Z</dcterms:modified>
</cp:coreProperties>
</file>