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66" r:id="rId5"/>
    <p:sldId id="479" r:id="rId6"/>
    <p:sldId id="499" r:id="rId7"/>
    <p:sldId id="501" r:id="rId8"/>
    <p:sldId id="372" r:id="rId9"/>
    <p:sldId id="272" r:id="rId10"/>
    <p:sldId id="308" r:id="rId11"/>
    <p:sldId id="403" r:id="rId12"/>
    <p:sldId id="447" r:id="rId13"/>
    <p:sldId id="464" r:id="rId14"/>
    <p:sldId id="509" r:id="rId15"/>
    <p:sldId id="510" r:id="rId16"/>
    <p:sldId id="511" r:id="rId17"/>
    <p:sldId id="512" r:id="rId18"/>
    <p:sldId id="513" r:id="rId19"/>
    <p:sldId id="514" r:id="rId20"/>
    <p:sldId id="515" r:id="rId21"/>
    <p:sldId id="516" r:id="rId22"/>
    <p:sldId id="268" r:id="rId23"/>
    <p:sldId id="271" r:id="rId24"/>
    <p:sldId id="451" r:id="rId25"/>
    <p:sldId id="452" r:id="rId26"/>
    <p:sldId id="506" r:id="rId27"/>
    <p:sldId id="507" r:id="rId28"/>
    <p:sldId id="508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 autoAdjust="0"/>
    <p:restoredTop sz="94660"/>
  </p:normalViewPr>
  <p:slideViewPr>
    <p:cSldViewPr snapToGrid="0">
      <p:cViewPr varScale="1">
        <p:scale>
          <a:sx n="87" d="100"/>
          <a:sy n="87" d="100"/>
        </p:scale>
        <p:origin x="1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2.xml"/><Relationship Id="rId4" Type="http://schemas.openxmlformats.org/officeDocument/2006/relationships/slide" Target="slide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4.xml"/><Relationship Id="rId4" Type="http://schemas.openxmlformats.org/officeDocument/2006/relationships/slide" Target="slide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6.xml"/><Relationship Id="rId4" Type="http://schemas.openxmlformats.org/officeDocument/2006/relationships/slide" Target="slide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第二部分  语法专项复习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宾语从句</a:t>
            </a:r>
            <a:endParaRPr lang="zh-CN" altLang="en-US" sz="4800" dirty="0">
              <a:solidFill>
                <a:srgbClr val="2A85C3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619160"/>
            <a:ext cx="10742385" cy="419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remember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first time.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met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her                                 B.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meet her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will meet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her                        D.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 I meet her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wonder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course it is.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mooncakes are delicious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B. whether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June is a good time to visit Dandong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band starts playing this evening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D. if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bookstore opens today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706154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3085134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533968"/>
            <a:ext cx="1099577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wondered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which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 was the wind blowing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B. which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is the most convenient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which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houses did you live in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D. which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school it was you went to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 to go to the Liaoning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Museum,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not sure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get there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 get there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could get there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 I get there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0734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390216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570731"/>
            <a:ext cx="1118306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—Lily, could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tell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ten minutes.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far is it from your home to school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far it is from your home to school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does it take you to walk to school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it takes you to walk to school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friend asked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5G mobile phone.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bought                           B.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 I buy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buy                                D.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I buy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5373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439153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86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86272"/>
            <a:ext cx="1080848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 you please tell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the CCTV “Host Competition”?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check it on computers.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 get the information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get the information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why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 get the information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D. why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get the information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Jack will have a birthday party tomorrow. Do you know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not sure. Let’s call Cathy and she may know something about it.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 get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                        B.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gift he prefers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why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didn’t he invite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                 D.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party was held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67440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5329" y="440475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03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86272"/>
            <a:ext cx="1080848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 you tell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morning?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am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sorry,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Mrs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Lin. I got up so late that I couldn’t catch the first bus.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were you late for class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B. if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were late for class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why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were late for class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D.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went to school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know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see the Beijing Opera?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—Yes,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go to Mei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Lanfang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Theatre.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we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                               B.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can go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shall we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                              D.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shall go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66339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9022" y="440475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60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86272"/>
            <a:ext cx="1080848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know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—Sorry, I’ve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never had an e-book before. Why not read the instructions first?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 turn the e-book on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B.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turn the e-book on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 buy an e-book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D.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buy an e-book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cousin will drive me to school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today,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don’t know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he’ll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                             B.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he’ll go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we’ll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leave                        D. why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we’ll go there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66339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0039" y="440475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441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476102"/>
            <a:ext cx="10808486" cy="465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Excuse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me, would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please tell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Certainly. It’s about ten minutes’ walk.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nearest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shop                    B.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get to the nearest shop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far the nearest shop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                D.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soon can I reach the nearest shop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16. —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Li, could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please tell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—Sorry, I’m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sure. You can ask Miss Xiao.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Chinese kung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taught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B.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often is the dragon boat race held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ancient Silk Road started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D.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much is the Chinese painting there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55322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5329" y="337508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688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476102"/>
            <a:ext cx="1117204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promised that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Disneyland, Dad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—Well, I did, Dear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But we have to change the plan.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will take                         B. would take             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C. has taken                       D. had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heard NBA star Kobe Bryant’s private helicopter(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直升机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crashed. I wonder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the nine people died including his 13-year-old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daughter, Gianna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accident happened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B. that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daughter died too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the weather like that day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D. if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were any survivors in the accident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56423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5329" y="337767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5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476102"/>
            <a:ext cx="1117204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to say that’s a wonderful plan. But I wonder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Next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month? Or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next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year?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have that much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time, I’m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afraid.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soon it will be carried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                   B.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it will be carried out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soon will it be carried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                   D.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will it be carried out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20. —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Wu, can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tell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get together and eat mooncakes.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like the Chinese New Year best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B.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celebrate the Mid-Autumn Festival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Chinese people celebrate the Chinese New Year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D.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Chinese people usually do on the Mid-Autumn Festival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564244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5328" y="337767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010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476102"/>
            <a:ext cx="1117204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can’t find you.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don’t know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on the left side of a tree.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                            B. who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 I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                         D.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 I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will be a film about the traditional Chinese musical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instruments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sounds cool. Could you please tell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will see it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B.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much is the ticket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will be shown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D.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was shown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55322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5328" y="338025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71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核心语法概述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语法精讲精练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685425"/>
            <a:ext cx="1117204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 you tell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can start a conversation with a foreigner?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Talking about weather is a good choice.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how             B. why             C. where             D. when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planning a trip to the National Mining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Park(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国家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矿山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公园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tomorrow, but still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 decide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about driving?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going                                      B.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going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going                                    D. who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going with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76254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5329" y="315295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7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685425"/>
            <a:ext cx="11172043" cy="2813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did our English teacher say to you just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now?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asked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am sad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B. if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had I done my homework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 I do my homework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D.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planned to go on vacation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76254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动作按钮: 后退或前一项 7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40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443947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6" y="1967272"/>
            <a:ext cx="8893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know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students like the mobile phone games so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much?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what            B. why            C. how            D. when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040355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172856"/>
            <a:ext cx="9452008" cy="235399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题考查宾语从句的引导词。句意为“你知道为什么学生这么喜欢手机游戏吗？”。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what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意为“什么”；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why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意为“为什么”；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how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意为“如何，根据”；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when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意为“何时”。由句意可知，空格处应填“为什么”。</a:t>
            </a: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633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从句的引导词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385363"/>
            <a:ext cx="9650775" cy="359679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512063"/>
            <a:ext cx="881046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want to know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will have the meeting.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Maybe in the classroom.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where             B. when              C. who              D. whether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you got ready for the soccer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game?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I’ve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to win the game.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what             B. that               C. which              D. where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3046413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8287" y="4419197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1311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cousin hasn’t decided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weekend.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he go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Shanghai                 B.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will go to Shanghai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he gone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Shanghai             D.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has gone to Shanghai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830194"/>
            <a:ext cx="9452008" cy="198862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题考查宾语从句的语序和时态。句意为“我表哥还没决定这个周末怎么去上海”。宾语从句要用陈述语序，排除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选项。由句中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this weekend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可判断该句应用一般将来时。</a:t>
            </a:r>
          </a:p>
        </p:txBody>
      </p:sp>
    </p:spTree>
    <p:extLst>
      <p:ext uri="{BB962C8B-B14F-4D97-AF65-F5344CB8AC3E}">
        <p14:creationId xmlns:p14="http://schemas.microsoft.com/office/powerpoint/2010/main" val="288679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489958"/>
            <a:ext cx="9636145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从句的语序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090671" y="2189554"/>
            <a:ext cx="9968755" cy="394684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242217"/>
            <a:ext cx="916300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—Simon,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 smart in the T-shirt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tell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it?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bought it in a store online.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bought                      B.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buy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buy                             D.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 you buy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teacher asked Li Hua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he late for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               B. why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is late for class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why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he late for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class           D. why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was late for class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17351" y="2795616"/>
            <a:ext cx="3966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17351" y="4611563"/>
            <a:ext cx="3966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72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1311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Jerry asked Mike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 he come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                 B.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 he come from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came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                        D.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come from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830194"/>
            <a:ext cx="9452008" cy="198862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题考查宾语从句的语序和时态。句意为“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Jerry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Mike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他从哪里来”。宾语从句要用陈述语序，排除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选项。结合句意可知空格处要用一般过去时。</a:t>
            </a:r>
          </a:p>
        </p:txBody>
      </p:sp>
    </p:spTree>
    <p:extLst>
      <p:ext uri="{BB962C8B-B14F-4D97-AF65-F5344CB8AC3E}">
        <p14:creationId xmlns:p14="http://schemas.microsoft.com/office/powerpoint/2010/main" val="303941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489958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宾语从句的时态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189554"/>
            <a:ext cx="9968755" cy="364119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308319"/>
            <a:ext cx="916300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Excuse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me, could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tell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Certainly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along the street and you will find it on the right.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 get to the radio station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get to the radio station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why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get to the radio station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D. who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get to the radio station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17351" y="2861718"/>
            <a:ext cx="3966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15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90671" y="1848029"/>
            <a:ext cx="9968755" cy="301040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143066"/>
            <a:ext cx="91630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Could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tell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they leave Beijing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would they leave Beijing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will leave Beijing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would leave Beijing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17351" y="2233752"/>
            <a:ext cx="3966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93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核心语法概述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33108" y="2428071"/>
            <a:ext cx="10125777" cy="962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句子中充当宾语成分的从句叫宾语从句。宾语从句在初中英语语法中有着相当重要的地位，几乎每年中考都会从不同角度对宾语从句进行考查。</a:t>
            </a:r>
          </a:p>
        </p:txBody>
      </p:sp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145752"/>
            <a:ext cx="1101895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从句的引导词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宾语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从句的引导词根据句子所表达意义（肯定或疑问）的差别可以分为三类。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引导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的宾语从句。在此类宾语从句中，常见的动词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wish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hope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believe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expect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suggest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prefer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report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if/ whether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引导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的宾语从句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或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whether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引导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宾语从句时，意为“是否”，常放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know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find out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动词或词组之后。一般情况下，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whether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可以互换，但在口语中多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 not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连用。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疑问词引导的宾语从句。这类疑问词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包括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whose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whom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语法精讲精练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708943"/>
            <a:ext cx="107238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注意：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whether… or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not 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是固定搭配，其中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whether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if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代替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442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719960"/>
            <a:ext cx="10723801" cy="962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从句的语序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宾语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从句的语序均为陈述句语序，即“引导词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主语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谓语”。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507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642841"/>
            <a:ext cx="1072380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从句的时态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主句为一般现在时，从句的时态可根据实际情况而定。如果主句为一般过去时，从句要用过去时态的相应形式（一般过去时、过去进行时、过去将来时、过去完成时）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宾语从句表示的是客观事实或普遍真理，不管主句用什么时态，从句时态都用一般现在时。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482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737433"/>
            <a:ext cx="1082005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常见错误分析</a:t>
            </a: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语序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错误。考生应注意将引导词后的句子语序改为陈述句形式，这样在做选择题时可以排除干扰选项，也可以避免在做填空或书面表达时丢分。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时态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错误。主句和从句之间时态不对应是考试中常见的错误。这要求考生认真审题，根据主句或从句的时态推断出所需选择的时态。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41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153226"/>
            <a:ext cx="1096341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wonder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 seven dollars. All the books were on sale in that bookstore yesterday.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 books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bought                         B.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 you buy these books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much you spent on these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books             D.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bought these books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 you please tell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the supermarket across from our school.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 buy some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masks                          B.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buy some masks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 buy some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masks                           D. where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buy some masks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698143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4533705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10069</TotalTime>
  <Words>2511</Words>
  <Application>Microsoft Office PowerPoint</Application>
  <PresentationFormat>宽屏</PresentationFormat>
  <Paragraphs>251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Sky123.Org</cp:lastModifiedBy>
  <cp:revision>775</cp:revision>
  <dcterms:created xsi:type="dcterms:W3CDTF">2021-01-09T07:33:53Z</dcterms:created>
  <dcterms:modified xsi:type="dcterms:W3CDTF">2021-02-13T13:11:02Z</dcterms:modified>
</cp:coreProperties>
</file>