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517" r:id="rId4"/>
    <p:sldId id="518" r:id="rId5"/>
    <p:sldId id="519" r:id="rId6"/>
    <p:sldId id="520" r:id="rId7"/>
    <p:sldId id="52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94660"/>
  </p:normalViewPr>
  <p:slideViewPr>
    <p:cSldViewPr snapToGrid="0">
      <p:cViewPr varScale="1">
        <p:scale>
          <a:sx n="66" d="100"/>
          <a:sy n="66" d="100"/>
        </p:scale>
        <p:origin x="528" y="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第三部分  题型专项复习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专题一    听力</a:t>
            </a:r>
            <a:endParaRPr lang="zh-CN" altLang="en-US" sz="4800" dirty="0">
              <a:solidFill>
                <a:srgbClr val="2A85C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专题复习航标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解题技巧点拨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专题复习航标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047" y="2317524"/>
            <a:ext cx="1101901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听力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主要考查学生从有声材料中获取并处理信息的能力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听力测试的命题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规律主要有以下几个方面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题型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主要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采用图句理解、情景反应、对话理解和短文理解四种题型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材料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听力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材料通常具有明确的语境、明显的口语特征，以及简单的句子结构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。试题采用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的素材与社会、与学生的实际生活的联系会越来越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密切。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455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047" y="1436981"/>
            <a:ext cx="1101901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重点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）主旨大意题。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要求：听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懂语句或语段的主要内容或主旨大意。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）事实题。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要求：听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懂语句或语段中的某个具体事实，如时间、地点、人物、数字、原因、目的等。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）细节题。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要求：听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懂材料中的某些具体细节，如发生了什么事，如何发生的，发生的结果等。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）推理判断题。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要求：在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理解整个语段内容的基础上对各种相关的信息进行综合分析并推理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判断。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46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42047" y="1436981"/>
            <a:ext cx="1101901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）信息转换题。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要求：在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听完一篇短文或一段较长的对话后，完成信息表格的填写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，考查听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音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能力、捕获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有效信息以及书面表达的能力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77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解题技巧点拨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047" y="2317524"/>
            <a:ext cx="1101901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一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、快速读题，有目的地听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拿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到试卷后，快速阅读听力测试题目，预测可能听到的信息或考查内容，并适当做一些标记，有目的地听。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、平心静气，集中精力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控制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情绪，坦然放松，静心聆听。不能因为一个单词或一句话没听清楚而急躁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慌乱。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、注重训练，及时反馈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平时训练中需要认真，如果出错，一定要弄清楚错误的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根源。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83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解题技巧点拨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047" y="1557130"/>
            <a:ext cx="1101901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四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、沉着答题，遇难不慌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听录音的过程中要养成速记内容的习惯，对那些一时拿不准、写不出的单词要学会用音标做快速记录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遇到确实听不懂的信息，要果断放弃，集中精力，紧追录音的进度，切不可瞻前顾后。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五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、仔细检查，理顺关系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录音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播放结束后，尽快利用头脑中还保留的短暂记忆和记录的内容，进一步推敲那些不太肯定的答案。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动作按钮: 后退或前一项 8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87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10122</TotalTime>
  <Words>516</Words>
  <Application>Microsoft Office PowerPoint</Application>
  <PresentationFormat>宽屏</PresentationFormat>
  <Paragraphs>43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黑体</vt:lpstr>
      <vt:lpstr>华文中宋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783</cp:revision>
  <dcterms:created xsi:type="dcterms:W3CDTF">2021-01-09T07:33:53Z</dcterms:created>
  <dcterms:modified xsi:type="dcterms:W3CDTF">2021-02-16T13:37:36Z</dcterms:modified>
</cp:coreProperties>
</file>