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517" r:id="rId4"/>
    <p:sldId id="520" r:id="rId5"/>
    <p:sldId id="52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>
        <p:scale>
          <a:sx n="75" d="100"/>
          <a:sy n="75" d="100"/>
        </p:scale>
        <p:origin x="184" y="-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第三部分  题型专项</a:t>
            </a: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专题四    情景交际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专题复习航标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解题技巧点拨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专题复习航标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317524"/>
            <a:ext cx="110190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情景交际考查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交际用语的主要考试形式是补全对话，其中包括差额选择、排序、填词、填句子、看图完成句子等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考题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所涉及的话题贴近生活和社会，除了传统的问题，如打电话、购物、看病等，还出现了面试、买机票、预订房间等新的考查内容。</a:t>
            </a:r>
          </a:p>
        </p:txBody>
      </p:sp>
      <p:sp>
        <p:nvSpPr>
          <p:cNvPr id="14" name="动作按钮: 后退或前一项 13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198986"/>
            <a:ext cx="11019011" cy="4194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仔细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审题，明确大意。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对话不完整的情况下，尽量弄懂该篇对话的大意和情景，如购物、看病、问路和应答、约会等。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对话，试填答案。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根据具体语境和上下文，分析对话中所缺部分，判断所缺的句子，用筛选法选择正确答语。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复读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全文，融会贯通。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根据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语境、习惯用法进行选择。在试填好答案之后，应从头至尾再把对话读一遍，确认所填内容是否逻辑合理，用语准确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8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1" y="1777021"/>
            <a:ext cx="1101513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注意使用文明礼貌的语言。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10171</TotalTime>
  <Words>245</Words>
  <Application>Microsoft Office PowerPoint</Application>
  <PresentationFormat>宽屏</PresentationFormat>
  <Paragraphs>22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黑体</vt:lpstr>
      <vt:lpstr>华文中宋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790</cp:revision>
  <dcterms:created xsi:type="dcterms:W3CDTF">2021-01-09T07:33:53Z</dcterms:created>
  <dcterms:modified xsi:type="dcterms:W3CDTF">2021-02-16T14:18:16Z</dcterms:modified>
</cp:coreProperties>
</file>