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6" r:id="rId2"/>
    <p:sldId id="257" r:id="rId3"/>
    <p:sldId id="258" r:id="rId4"/>
    <p:sldId id="259" r:id="rId5"/>
    <p:sldId id="261" r:id="rId6"/>
    <p:sldId id="263" r:id="rId7"/>
    <p:sldId id="419" r:id="rId8"/>
    <p:sldId id="420" r:id="rId9"/>
    <p:sldId id="357" r:id="rId10"/>
    <p:sldId id="266" r:id="rId11"/>
    <p:sldId id="267" r:id="rId12"/>
    <p:sldId id="381" r:id="rId13"/>
    <p:sldId id="421" r:id="rId14"/>
    <p:sldId id="406" r:id="rId15"/>
    <p:sldId id="372" r:id="rId16"/>
    <p:sldId id="392" r:id="rId17"/>
    <p:sldId id="393" r:id="rId18"/>
    <p:sldId id="424" r:id="rId19"/>
    <p:sldId id="314" r:id="rId20"/>
    <p:sldId id="428" r:id="rId21"/>
    <p:sldId id="383" r:id="rId22"/>
    <p:sldId id="429" r:id="rId23"/>
    <p:sldId id="272" r:id="rId24"/>
    <p:sldId id="308" r:id="rId25"/>
    <p:sldId id="403" r:id="rId26"/>
    <p:sldId id="404" r:id="rId27"/>
    <p:sldId id="310" r:id="rId28"/>
    <p:sldId id="311" r:id="rId29"/>
    <p:sldId id="367" r:id="rId30"/>
    <p:sldId id="385" r:id="rId31"/>
    <p:sldId id="434" r:id="rId32"/>
    <p:sldId id="405" r:id="rId33"/>
    <p:sldId id="268" r:id="rId34"/>
    <p:sldId id="271" r:id="rId35"/>
    <p:sldId id="340" r:id="rId36"/>
    <p:sldId id="422" r:id="rId37"/>
    <p:sldId id="423" r:id="rId38"/>
    <p:sldId id="315" r:id="rId39"/>
    <p:sldId id="384" r:id="rId40"/>
    <p:sldId id="394" r:id="rId41"/>
    <p:sldId id="416" r:id="rId42"/>
    <p:sldId id="395" r:id="rId43"/>
    <p:sldId id="425" r:id="rId44"/>
    <p:sldId id="396" r:id="rId45"/>
    <p:sldId id="426" r:id="rId46"/>
    <p:sldId id="427" r:id="rId47"/>
    <p:sldId id="432" r:id="rId48"/>
    <p:sldId id="433" r:id="rId49"/>
    <p:sldId id="389" r:id="rId50"/>
    <p:sldId id="390" r:id="rId51"/>
    <p:sldId id="430" r:id="rId52"/>
    <p:sldId id="431" r:id="rId5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52" autoAdjust="0"/>
    <p:restoredTop sz="94660"/>
  </p:normalViewPr>
  <p:slideViewPr>
    <p:cSldViewPr snapToGrid="0">
      <p:cViewPr varScale="1">
        <p:scale>
          <a:sx n="66" d="100"/>
          <a:sy n="66" d="100"/>
        </p:scale>
        <p:origin x="52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20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3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49.xml"/><Relationship Id="rId4" Type="http://schemas.openxmlformats.org/officeDocument/2006/relationships/slide" Target="slide4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23.xml"/><Relationship Id="rId4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slide" Target="slide51.xml"/><Relationship Id="rId4" Type="http://schemas.openxmlformats.org/officeDocument/2006/relationships/slide" Target="slide4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第一部分  教材知识梳理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九年级上册  </a:t>
            </a:r>
            <a:r>
              <a:rPr lang="en-US" altLang="zh-CN" sz="4800" smtClean="0">
                <a:solidFill>
                  <a:srgbClr val="2A85C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5~6</a:t>
            </a:r>
            <a:endParaRPr lang="zh-CN" altLang="en-US" sz="4800" dirty="0">
              <a:solidFill>
                <a:srgbClr val="2A85C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200837"/>
            <a:ext cx="11018955" cy="3144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stop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为“停止做某事（正在做的）”。这里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的行为发生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stop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之前，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stop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的宾语。例如：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 boy stopped crying and played his toy car.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stop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为“停下原来做的事去做另外的某事”。这里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不定式短语，所表示的行为发生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stop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之后，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stop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的目的状语。例如：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They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walked for about two hours and stopped to have a rest.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必备知识精析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0514" y="1710453"/>
            <a:ext cx="107238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的词（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music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，名词，意为“音乐”；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musical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，形容词，意为“音乐的”；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musician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，名词，意为“音乐家”。例如：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 from a musical family.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172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5642" y="1643078"/>
            <a:ext cx="1061867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interested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interest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是名词，意为“兴趣”。常见的结构如下：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show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great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 in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为“对某事有兴趣”。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show/ take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interest in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为“对某事没有兴趣”。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interesting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形容词，意为“有趣的”。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）在句子中作定语。例如：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It’s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interesting story.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）在句子中作表语。例如：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story is interesting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66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5642" y="1671953"/>
            <a:ext cx="106186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interested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是形容词，意为“感兴趣的”，只作表语，且主语是人。例如：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Lisa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interested in music.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672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612302"/>
            <a:ext cx="10820057" cy="2813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encourage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encourage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作动词，意为“鼓励”，名词形式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encouragement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encourage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sb.to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为“鼓励某人做某事”。例如：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Our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 always encourages us to study hard.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被动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语态结构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sb.be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encouraged 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，意为“某人被鼓励做某事”。例如：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Jim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encouraged to take part in the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competition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257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621927"/>
            <a:ext cx="10820057" cy="327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because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，连词，意为“因为”，表示直接的原因。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why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提问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的句子，通常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because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回答，且从句常放在主句之后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because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不能与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连用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because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常用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的结构有“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because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从句”“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because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名词性短语”。例如：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missed the train because I got up too late.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didn’t go to school because of the illness.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341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99800" y="1451328"/>
            <a:ext cx="1044037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状语从句（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见“语法专项复习”部分）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known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famous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known/ famous as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known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famous to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famous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为“因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而著名”。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New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York is known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famous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its high buildings.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famous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“以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身份而出名”。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known/ famous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a director.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famous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“为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所熟知”，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其后常接一个群体，即出名的对象。例如：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Yuan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Longping is known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famous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the people all over the world.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960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268456"/>
            <a:ext cx="10870033" cy="5117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谈论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喜爱的艺术形式（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话题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点拨。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本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单元的话题是艺术。在我们的日常生活中会有各种各样的艺术爱好形式，而这些艺术爱好可能会成为自己的特长，也可能改变自己的性格、观点甚至人生。在了解并爱上这些艺术的过程中，一定还有一些故事。中考书面表达可能涉及这些故事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技巧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指导。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这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类话题通常是命题作文，主要描述的是喜爱的艺术形式，人称通常为第一人称。可根据提示内容选择时态，通常为一般过去时和一般现在时。写这类话题时，考生可以从以下几个方面展开描述：首先，点明自己喜爱的艺术形式；其次，介绍“我”是如何爱上这种艺术的，重点写明事情的缘由及前因后果；最后，表达自己的感受，注意要把所有的要点写进短文中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51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383961"/>
            <a:ext cx="10870033" cy="4842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佳句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集合。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have a real gift for…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became interested in…when I was…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once did not like… because…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forgot… until… 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Since then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have been crazy about… 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enjoy myself… every time… 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has an important influence on… 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is so wonderful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exciting/ relaxing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that…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makes me happy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relaxed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often… when I feel tired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low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60349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151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807468"/>
            <a:ext cx="1087003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 of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为“许多”，修饰可数名词复数，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相当于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，可用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large, small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修饰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。作主语时，谓语动词用复数。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的数量”。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作主语时，谓语动词用单数。例如：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There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a number of students in our school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 of the students is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000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重点指导航标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必备知识精析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643835"/>
            <a:ext cx="1087003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状语从句（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见“语法专项复习”部分）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谈论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电视节目（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话题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点拨。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本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单元的话题是电视节目。面对多种多样的电视节目，不同的人有不同的感受。在观看电视节目时，我们应思考能从节目中学到什么，重要的是去了解电视节目想要给我们传递怎样的思想和感情。在写作中要能描述出不同类型的电视节目，能说明喜欢该类型节目的原因，以及自己观看后的感受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59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509085"/>
            <a:ext cx="10870033" cy="4656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技巧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指导。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写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这类话题时，时态常用一般现在时。人称通常为第一人称或第三人称。考生可以从以下几个方面展开描述：（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）介绍自己（或他人）喜欢的节目的名称；（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）介绍自己（或他人）喜欢这个节目的理由；（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）说一说这个节目给自己（或他人）带来怎样的启发。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佳句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集合。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like watching… because… 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prefer… I hope… 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interested in… 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love… so much… though… 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28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653460"/>
            <a:ext cx="10870033" cy="1886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you… you may feel… 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I’d rather watch… than… 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fond of… in my free time.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of my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TV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programmes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is… 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93958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动作按钮: 后退或前一项 12">
            <a:hlinkClick r:id="rId6" action="ppaction://hlinksldjump" highlightClick="1"/>
          </p:cNvPr>
          <p:cNvSpPr/>
          <p:nvPr/>
        </p:nvSpPr>
        <p:spPr>
          <a:xfrm>
            <a:off x="11408652" y="5539692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35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208311"/>
            <a:ext cx="1096341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still keep taking exercise every day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am busy with so many subjects.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though          B. because          C. unless          D. until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rained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yesterday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Jerry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couldn’t go hiking.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heavily          B. quietly          C. hardly          D. quickly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Frederick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entered the final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competition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last month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hobby has brought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successful;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success                    B. successful;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successfully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successfully;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success                 D. successfully;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successful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740819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3650259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0959" y="4556513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666131"/>
            <a:ext cx="1042278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Lily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practises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playing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piano after school every 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          B. an          C. the          D. \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Many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foreigners came to Guilin last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week, including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three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four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German; American                   B. Germans;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American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Germans;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Americans                D. German;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Americans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weather report says that 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tomorrow in most parts of Guangxi.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______,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school sports meeting will be canceled.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will rain;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rain                     B. will rain;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rains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rains;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rain                           D. rains;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rains 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74349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657679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4012369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633010"/>
            <a:ext cx="1123130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 Chinese kids but also Western kids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Journey to the West.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famous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                         B. are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afraid of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are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worried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about                    D. are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interested in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the students in our school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2000, and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number of them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boys.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are;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         B. is;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         C. is;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         D. are;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—Dad, why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must I stop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games?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your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health, David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play          B. plays          C. to play           D. playing 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70499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3075794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9" y="398457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642635"/>
            <a:ext cx="11163925" cy="1889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 you have a sports meeting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yesterday?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—No,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didn’t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put off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heavy rain.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 .if                                    B. unless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because of                    D. because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72425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6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71677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二、单词拼写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根据括号内所给的中文提示，正确拼写单词。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grandparents are both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迷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Beijing Opera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watch it on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CCTV-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11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 evening.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Wu asked Simon and Jimmy to make up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对话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the new words.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Spring Festival is an important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传统的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festival in China.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Chang’e-4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landed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成功地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far side of the moon on January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3rd, 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2019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great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音乐家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showed great talent for music when he was young.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85373" y="2594010"/>
            <a:ext cx="9914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fans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24323" y="3492972"/>
            <a:ext cx="12721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dialogue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43977" y="3962359"/>
            <a:ext cx="15801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traditional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45856" y="4412496"/>
            <a:ext cx="16378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successfully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92955" y="5345229"/>
            <a:ext cx="13491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musician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47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105165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三、词形变换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根据句意，用括号中所给单词的正确形式填空。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believe our China will be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__________(wealth)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country in the near future.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have any plans for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__________(come)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holiday?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Every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I want to give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up,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parents always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____________(encouragement)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keep trying.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country without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_____________(documentary)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like a family without a photo album.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your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__________(direct)?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58086" y="2579966"/>
            <a:ext cx="13379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wealthy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50604" y="3030103"/>
            <a:ext cx="13379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16288" y="3497183"/>
            <a:ext cx="15865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encourage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70458" y="4420407"/>
            <a:ext cx="20020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documentaries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47972" y="4870544"/>
            <a:ext cx="15865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director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1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94913" y="1543548"/>
            <a:ext cx="10716777" cy="4503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四、选词填空</a:t>
            </a:r>
          </a:p>
          <a:p>
            <a:pPr>
              <a:lnSpc>
                <a:spcPts val="32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根据短文内容，从方框中选择恰当的单词填空，每词限用一次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we all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know, Wang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Xuan was a very famous computer scientist and  inventor in the world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famous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Chinese Language Laser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typesetting(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激光照排系统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Chinese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Language Laser typesetting was a serious problem for scientists all over world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Wang Xuan was not afraid to try new technology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Although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had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times,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never gave up. He is believed to be the ________ important developer in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95446" y="2550218"/>
            <a:ext cx="6874760" cy="62721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200"/>
              </a:lnSpc>
            </a:pP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      failed      most     for      used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46358" y="3683014"/>
            <a:ext cx="7892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232058" y="5057821"/>
            <a:ext cx="10122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failed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62126" y="5507643"/>
            <a:ext cx="10122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93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694" y="2601130"/>
            <a:ext cx="10814606" cy="264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01309"/>
            <a:ext cx="107167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printing Chinese after Bi Sheng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Now, Wang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Xuan’s amazing invention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over the world.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Wang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Xuan’s story teaches us that a person should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own dream and try his best to make it come true.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56270" y="1659059"/>
            <a:ext cx="9240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69731" y="2571891"/>
            <a:ext cx="9240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138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94913" y="1543548"/>
            <a:ext cx="1071677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五、情景交际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根据对话内容，从下面方框中选出能填入空白处的最佳选项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A: Hello! I’m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doing a survey about TV viewing habits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ask you a few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questions?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B: No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problem.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A: ______ 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B: 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hour at the weekday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Two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hours at the week-end.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A: ______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B: Yes. Sometimes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watch them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You know, some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them are interesting and help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buy things easily but others are silly and helpless.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A: ______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99411" y="3425597"/>
            <a:ext cx="5678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99410" y="4340801"/>
            <a:ext cx="5678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99409" y="5709177"/>
            <a:ext cx="5678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753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399189"/>
            <a:ext cx="10716777" cy="2809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B: Yes,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usually eat lots of snacks at the same time.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A: ______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B: Why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think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A: ______ Also,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want to eat food any more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time for dinner.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B: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right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Thank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you.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A: Thank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for answering my questions.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动作按钮: 后退或前一项 24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64143" y="4256929"/>
            <a:ext cx="7969718" cy="20267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ts val="3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Do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watch TV ads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</a:p>
          <a:p>
            <a:pPr>
              <a:lnSpc>
                <a:spcPts val="3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But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don’t think that’s a good habit.</a:t>
            </a:r>
          </a:p>
          <a:p>
            <a:pPr>
              <a:lnSpc>
                <a:spcPts val="3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Do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do anything else while watching TV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</a:p>
          <a:p>
            <a:pPr>
              <a:lnSpc>
                <a:spcPts val="3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Eating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lots of snacks may make you fat easily.</a:t>
            </a:r>
          </a:p>
          <a:p>
            <a:pPr>
              <a:lnSpc>
                <a:spcPts val="3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How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much time do you usually spend in watching TV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83908" y="1906041"/>
            <a:ext cx="5005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68931" y="2832353"/>
            <a:ext cx="5005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10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85048"/>
            <a:ext cx="947462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 doing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 to do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211856" y="2387063"/>
            <a:ext cx="9780196" cy="37442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15696" y="2540461"/>
            <a:ext cx="889374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We’ve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practised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a long time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Let’s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stop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break.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take          B. to take          C. taking          D.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—Mum, I’m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really tired and hungry.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not stop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eat some cookies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homework              B. do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homework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doing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homework             D. did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homework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04208" y="3082755"/>
            <a:ext cx="4812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04208" y="3993890"/>
            <a:ext cx="4812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633060"/>
            <a:ext cx="9636145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有关的词（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2" y="2236163"/>
            <a:ext cx="9737750" cy="301922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531552"/>
            <a:ext cx="8692637" cy="2349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little boy got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__________(music)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box from his grandparents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birthday present.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Beethoven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thought to be one of the greatest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__________(music)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history.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3" name="动作按钮: 后退或前一项 12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37246" y="2995745"/>
            <a:ext cx="12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musical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77225" y="3914676"/>
            <a:ext cx="14550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musicians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6580" y="1783281"/>
            <a:ext cx="9636145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interested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endParaRPr lang="en-US" altLang="zh-CN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2" y="2526333"/>
            <a:ext cx="9891754" cy="281568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8613" y="2879176"/>
            <a:ext cx="9038204" cy="1889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girl thinks singing is 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dancing.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interesting                       B. interested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more interesting             D. more interested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47535" y="3423518"/>
            <a:ext cx="558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52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90672" y="1963554"/>
            <a:ext cx="9891754" cy="370572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8613" y="2369037"/>
            <a:ext cx="90382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see so many places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around the world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us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interesting;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interests;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B. interesting;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interest;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interested;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interests;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D. interesting;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interest;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interested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47535" y="2460992"/>
            <a:ext cx="558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23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90672" y="1963554"/>
            <a:ext cx="9891754" cy="31536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8613" y="2369037"/>
            <a:ext cx="9038204" cy="2347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boy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game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sister has no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it.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interest;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interesting;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B. interested;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interesting;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interesting;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interested;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D. interest;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interesting;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47535" y="2460992"/>
            <a:ext cx="558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38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519" y="1605811"/>
            <a:ext cx="10387153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encourage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84995" y="2348565"/>
            <a:ext cx="10022004" cy="36961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1533" y="2515097"/>
            <a:ext cx="916613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Our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Chinese teacher encourages us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diary every 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write          B. to write          C. writing          D. writes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parents think teenagers should not be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work but to go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school first.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encourage                         B. to encourage         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C. encouraging                     D. encouraged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313444" y="2967329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17157" y="3876588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63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519" y="1557686"/>
            <a:ext cx="1038715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because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5176" y="2165684"/>
            <a:ext cx="10022004" cy="387898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5169" y="2417538"/>
            <a:ext cx="934613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hard for us to say goodbye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have so many happy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remember.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so          B. because          C. although          D. until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Black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popular with the students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always makes his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interesting.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until          B. while          C. because          D. although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23470" y="2951313"/>
            <a:ext cx="4716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3470" y="4333616"/>
            <a:ext cx="4716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11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43407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07101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重点指导航标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074" y="2223440"/>
            <a:ext cx="613447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一、重点词汇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music—__________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名词，表示人）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win—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名词，表示人）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centre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succeed—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—____________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957504" y="2674199"/>
            <a:ext cx="587194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tradition—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high—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last—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Africa—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country—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复数形式）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8413" y="577516"/>
            <a:ext cx="1925052" cy="61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817900" y="3192951"/>
            <a:ext cx="14739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musician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705349" y="3645787"/>
            <a:ext cx="14739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winner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994373" y="4105003"/>
            <a:ext cx="14739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central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984748" y="4564219"/>
            <a:ext cx="14739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successful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002297" y="5017946"/>
            <a:ext cx="17610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successfully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598929" y="2750055"/>
            <a:ext cx="14739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traditional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422019" y="3174154"/>
            <a:ext cx="14739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215409" y="3644163"/>
            <a:ext cx="14739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550803" y="4094922"/>
            <a:ext cx="14739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African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598929" y="4564309"/>
            <a:ext cx="14739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countries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0" grpId="0"/>
      <p:bldP spid="41" grpId="0"/>
      <p:bldP spid="4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519" y="1644311"/>
            <a:ext cx="10646479" cy="4426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known/ famous for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known/ famous as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known/ famous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84995" y="2704700"/>
            <a:ext cx="10022004" cy="34355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24677" y="2938679"/>
            <a:ext cx="9166139" cy="2928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Hangzhou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famous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City of Silk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Tourists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shopping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silk there.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         B. for          C. as          D. at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Hainan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famous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its  blue sky and fresh air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that’s why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more visitors spend their holidays there.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         B. for          C. as          D. with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79883" y="3387097"/>
            <a:ext cx="5293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79883" y="4613630"/>
            <a:ext cx="5293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17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84995" y="1973175"/>
            <a:ext cx="10022004" cy="361910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91158" y="2399591"/>
            <a:ext cx="9166139" cy="2813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Zhong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Nanshan is known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Chinese people as a doctor.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         B. for          C. as          D. at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Guilin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people all over the China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one of the most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famous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places of interest in Guangxi.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               B.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known for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                        D.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known at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41380" y="2483360"/>
            <a:ext cx="5293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41379" y="3387097"/>
            <a:ext cx="5293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4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520" y="1528811"/>
            <a:ext cx="10242778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谈论喜爱的艺术形式（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84995" y="2233060"/>
            <a:ext cx="10022004" cy="389420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33408" y="2476601"/>
            <a:ext cx="916613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剪纸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是中国传统的技艺之一，关于剪纸这门艺术，你了解多少呢？请根据下面的中文提示写一篇英语短文，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80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左右，可适当发挥。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内容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提示：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剪纸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取材简单，受到人们的喜爱；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剪纸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有各种形状，如人物、动物、花和吉祥的汉字等；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剪纸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通常被贴在窗户、门或者墙上；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剪纸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经常出现在节日或婚礼上，因为人们认为它能带来幸福和好运。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12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84995" y="1742175"/>
            <a:ext cx="10022004" cy="43987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89027" y="2024214"/>
            <a:ext cx="9166139" cy="373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As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all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know, paper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cuttings are one of the traditional Chinese arts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It’s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 to learn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People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 need to use scissors and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paper, so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enjoy doing it in their daily life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Paper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cuttings can be made in different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shapes, such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figures, animals, flowers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Chinese characters with good meanings and so on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People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 put them up on the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windows, doors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well as walls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Paper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cuttings often appear at festivals or weddings because people think they can bring them happiness and good luck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try our best to protect this traditional skill.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32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520" y="1422936"/>
            <a:ext cx="10242778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number of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84995" y="2026039"/>
            <a:ext cx="10022004" cy="401459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58533" y="2139726"/>
            <a:ext cx="9166139" cy="3749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—Look! There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number of sheep on the grassland.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—Wow,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 the number of the sheep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 two hundred.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         B. are;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         C. are;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         D. is;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boys have come to the top of the mountain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______ them?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Maybe it’s over one hundred.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number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              B.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number of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          D.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02956" y="2580014"/>
            <a:ext cx="4523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02956" y="3808616"/>
            <a:ext cx="4523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11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84995" y="2026039"/>
            <a:ext cx="10022004" cy="35758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58533" y="2312976"/>
            <a:ext cx="916613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 year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tourists come to the island.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them is about one million.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number of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number of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02956" y="2387509"/>
            <a:ext cx="4523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70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84995" y="2026039"/>
            <a:ext cx="10022004" cy="35758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58533" y="2312976"/>
            <a:ext cx="916613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the tourists to Hainan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a number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______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their holiday on the beaches.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getting more 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getting bigger 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bigger;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are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getting larger 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larger;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spend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getting larger 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larger;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02956" y="2387509"/>
            <a:ext cx="4523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动作按钮: 后退或前一项 15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85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520" y="1490311"/>
            <a:ext cx="10242778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谈论电视节目（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84995" y="2093414"/>
            <a:ext cx="10022004" cy="403384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33408" y="2149351"/>
            <a:ext cx="916613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看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电视有利也有弊。请根据以下提示，以“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Advantages and Disadvantages of Watching TV”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为题，写一篇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词左右的短文。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9922730"/>
              </p:ext>
            </p:extLst>
          </p:nvPr>
        </p:nvGraphicFramePr>
        <p:xfrm>
          <a:off x="1743241" y="3727660"/>
          <a:ext cx="8565415" cy="21436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11536"/>
                <a:gridCol w="6253879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看电视的好处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可以获取各种信息，了解世界各地的事情，放松自己，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en-US" sz="2000" b="1" dirty="0"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看电视的坏处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部分学生日夜看电视，有些节目不适合孩子观看，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en-US" sz="2000" b="1" dirty="0"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你的看法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endParaRPr lang="zh-CN" altLang="en-US" sz="2000" b="1" dirty="0"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54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84995" y="1476906"/>
            <a:ext cx="10022004" cy="466401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89027" y="1485208"/>
            <a:ext cx="9166139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Advantages and Disadvantages of Watching TV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89027" y="1884087"/>
            <a:ext cx="9300892" cy="4159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Nowadays, TV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played an important role in our daily life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Watching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TV can help us get different kinds of information and know the events all over the world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Watching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TV can also make us relaxed after a day’s busy work and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study, especially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those </a:t>
            </a:r>
            <a:r>
              <a:rPr lang="en-US" altLang="zh-CN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programmes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fun.</a:t>
            </a:r>
          </a:p>
          <a:p>
            <a:pPr algn="just"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But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 students watch TV for too </a:t>
            </a:r>
            <a:r>
              <a:rPr lang="en-US" altLang="zh-CN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long.They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watch TV day and night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What’s worse, some </a:t>
            </a:r>
            <a:r>
              <a:rPr lang="en-US" altLang="zh-CN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programmes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not suitable for children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These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a bad effect on their lessons and health.</a:t>
            </a:r>
          </a:p>
          <a:p>
            <a:pPr algn="just"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So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should choose suitable </a:t>
            </a:r>
            <a:r>
              <a:rPr lang="en-US" altLang="zh-CN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programmes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watch at the right time according to different ages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 only in this way can TV be good for people.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74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78144" y="1865693"/>
            <a:ext cx="10387153" cy="1886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例题：根据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以下内容提示写一篇作文，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词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左右。</a:t>
            </a:r>
          </a:p>
          <a:p>
            <a:pPr algn="just"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内容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的爱好是弹钢琴；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小的时候我就对弹钢琴感兴趣；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五岁的时候妈妈开始教我弹钢琴；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的第一架钢琴是爸爸三年前买的；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很努力，每天练习约两个小时；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爱钢琴，也爱音乐。</a:t>
            </a: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30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62784" y="1799068"/>
            <a:ext cx="533162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do—__________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过去分词）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come—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direct—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名词，表示人）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wealth—__________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（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22922" y="2309554"/>
            <a:ext cx="11935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925437" y="2769316"/>
            <a:ext cx="11935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935062" y="3229078"/>
            <a:ext cx="11935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director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077837" y="3680560"/>
            <a:ext cx="11935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wealthy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33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58895" y="1663561"/>
            <a:ext cx="10387153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2200" b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Favourite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Art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Form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动作按钮: 后退或前一项 8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58895" y="2370513"/>
            <a:ext cx="101835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hobby is playing the piano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my mother is good at playing the piano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interested in the piano when I was young.</a:t>
            </a:r>
          </a:p>
          <a:p>
            <a:pPr algn="just"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When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was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five, my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 began to teach me to play the piano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father bought me the first piano three years ago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hard and spend about two hours </a:t>
            </a:r>
            <a:r>
              <a:rPr lang="en-US" altLang="zh-CN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practising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playing the piano every day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And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 I can play it very well.</a:t>
            </a:r>
          </a:p>
          <a:p>
            <a:pPr algn="just"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 the piano and music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Playing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piano makes me relaxed and happy.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36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78144" y="1904193"/>
            <a:ext cx="1038715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例题：请以“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2200" b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Favourite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TV </a:t>
            </a:r>
            <a:r>
              <a:rPr lang="en-US" altLang="zh-CN" sz="2200" b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Programme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为题，写一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篇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词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左右的短文。要求表达准确并包括以下几点：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喜欢的节目名称；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喜欢这个节目的理由；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节目对你的启发。</a:t>
            </a: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20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58895" y="1432561"/>
            <a:ext cx="10387153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My </a:t>
            </a:r>
            <a:r>
              <a:rPr lang="en-US" altLang="zh-CN" sz="2200" b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Favourite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TV </a:t>
            </a:r>
            <a:r>
              <a:rPr lang="en-US" altLang="zh-CN" sz="2200" b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Programme</a:t>
            </a: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动作按钮: 后退或前一项 8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58895" y="2033634"/>
            <a:ext cx="10183528" cy="4294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0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 watching TV in my spare time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programmes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about animals such as “The Planet of the Animals” on Discovery Channel and “The World of the Animals” on CCTV-10 are my </a:t>
            </a:r>
            <a:r>
              <a:rPr lang="en-US" altLang="zh-CN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favourites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ts val="30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By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watching these </a:t>
            </a:r>
            <a:r>
              <a:rPr lang="en-US" altLang="zh-CN" sz="2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programmes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see a lot of lovely and beautiful sometimes strange animals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never seen them before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Also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beautiful scenes of the world are on the screen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But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shocks me is that it is said that thousands of kinds of living things disappear every year on the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earth, and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large number of animals are among them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How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terrible it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is! Just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imagine what the earth would be like if only human beings lived alone on the earth some day.</a:t>
            </a:r>
          </a:p>
          <a:p>
            <a:pPr algn="just">
              <a:lnSpc>
                <a:spcPts val="30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Animals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our friends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 try our best to protect them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Protecting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 is just protecting ourselves.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868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5699" y="1703676"/>
            <a:ext cx="535392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、重点短语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令人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愉快的事物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pop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music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更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喜欢流行音乐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对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显现出兴趣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music __________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乐器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for…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因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而闻名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by __________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flow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通过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控制水流速度</a:t>
            </a:r>
            <a:endParaRPr lang="zh-CN" altLang="en-US" sz="2200" b="1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61246" y="2610863"/>
            <a:ext cx="561794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bridge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East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West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东西方之间搭建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座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桥梁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bring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and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together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成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功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把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融合在一起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Chinese music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传统音乐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style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一种西方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风格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7912" y="2668613"/>
            <a:ext cx="14277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pleasant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89798" y="3121963"/>
            <a:ext cx="14277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prefer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941096" y="3592089"/>
            <a:ext cx="14277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521928" y="4051851"/>
            <a:ext cx="16796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instruments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271671" y="4513156"/>
            <a:ext cx="14277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167162" y="4953668"/>
            <a:ext cx="16367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controlling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312695" y="4953668"/>
            <a:ext cx="14277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467708" y="2671208"/>
            <a:ext cx="14277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554786" y="2672724"/>
            <a:ext cx="14277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between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579332" y="3129302"/>
            <a:ext cx="14277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276338" y="4022976"/>
            <a:ext cx="16191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successfully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276337" y="4950038"/>
            <a:ext cx="16191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traditional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949307" y="5407998"/>
            <a:ext cx="16191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Western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65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3" grpId="0"/>
      <p:bldP spid="47" grpId="0"/>
      <p:bldP spid="57" grpId="0"/>
      <p:bldP spid="58" grpId="0"/>
      <p:bldP spid="59" grpId="0"/>
      <p:bldP spid="60" grpId="0"/>
      <p:bldP spid="61" grpId="0"/>
      <p:bldP spid="62" grpId="0"/>
      <p:bldP spid="64" grpId="0"/>
      <p:bldP spid="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5699" y="1790310"/>
            <a:ext cx="535392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dream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without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梦想无边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think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高度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赞扬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out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气喘吁吁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better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(not) ________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最好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（不）做某事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for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________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持续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一个半小时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61246" y="1773480"/>
            <a:ext cx="56179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________ 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具有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浓厚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的地方特色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value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持久的价值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concerts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参加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所有的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音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乐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with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把</a:t>
            </a: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和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混合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sb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鼓励某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做某事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752826" y="1861893"/>
            <a:ext cx="16555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boundaries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13429" y="2291061"/>
            <a:ext cx="16555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813428" y="2775725"/>
            <a:ext cx="16555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82434" y="3228116"/>
            <a:ext cx="16555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812274" y="3225794"/>
            <a:ext cx="16555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do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282433" y="4129456"/>
            <a:ext cx="16555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896939" y="4131710"/>
            <a:ext cx="16555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745924" y="4129889"/>
            <a:ext cx="16555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156707" y="4608080"/>
            <a:ext cx="16555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190741" y="1823261"/>
            <a:ext cx="16555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449111" y="1836583"/>
            <a:ext cx="16555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local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362391" y="2731573"/>
            <a:ext cx="16555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534618" y="3193280"/>
            <a:ext cx="16555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665231" y="4107879"/>
            <a:ext cx="16555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mix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468046" y="4568639"/>
            <a:ext cx="16555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encourage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659936" y="4586608"/>
            <a:ext cx="16555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do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05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3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5699" y="1790310"/>
            <a:ext cx="535392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get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厌倦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；厌烦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events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真实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生活事件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 information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最新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消息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一些；许多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cover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现场直播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61246" y="2254742"/>
            <a:ext cx="56179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找出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；查明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= 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充满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stop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停止捕杀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/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sb.to sb.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向某人介绍某物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某人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机会做某事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14913" y="2302867"/>
            <a:ext cx="10876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64669" y="2762629"/>
            <a:ext cx="15127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real-life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99494" y="3206962"/>
            <a:ext cx="22539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up-to-date/ latest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57640" y="4127541"/>
            <a:ext cx="13390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833612" y="4606553"/>
            <a:ext cx="10876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498057" y="2321857"/>
            <a:ext cx="10876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919964" y="2778371"/>
            <a:ext cx="10876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872289" y="2776121"/>
            <a:ext cx="10876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filled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900114" y="3215635"/>
            <a:ext cx="12823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hunting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254718" y="3685022"/>
            <a:ext cx="13304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342373" y="4598050"/>
            <a:ext cx="13304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33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0" grpId="0"/>
      <p:bldP spid="41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0346" y="1946735"/>
            <a:ext cx="648422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(an)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对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感兴趣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 __________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each other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彼此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不同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time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浪费时间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 ________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into 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把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推进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 sb. from ________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阻止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某人做某事</a:t>
            </a:r>
            <a:endParaRPr lang="zh-CN" altLang="en-US" sz="22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4" name="动作按钮: 后退或前一项 3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415942" y="2014513"/>
            <a:ext cx="12320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528813" y="2445400"/>
            <a:ext cx="1358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471062" y="2930795"/>
            <a:ext cx="1358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waste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315453" y="3360026"/>
            <a:ext cx="1358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68945" y="3819788"/>
            <a:ext cx="26886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stop/ prevent/ keep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549541" y="3819788"/>
            <a:ext cx="1358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82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9" grpId="0"/>
      <p:bldP spid="42" grpId="0"/>
      <p:bldP spid="4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7404</TotalTime>
  <Words>4845</Words>
  <Application>Microsoft Office PowerPoint</Application>
  <PresentationFormat>宽屏</PresentationFormat>
  <Paragraphs>535</Paragraphs>
  <Slides>52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1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536</cp:revision>
  <dcterms:created xsi:type="dcterms:W3CDTF">2021-01-09T07:33:53Z</dcterms:created>
  <dcterms:modified xsi:type="dcterms:W3CDTF">2021-01-30T07:35:07Z</dcterms:modified>
</cp:coreProperties>
</file>